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1.xml" ContentType="application/vnd.openxmlformats-officedocument.drawingml.chartshape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84" r:id="rId2"/>
    <p:sldMasterId id="2147483698" r:id="rId3"/>
  </p:sldMasterIdLst>
  <p:notesMasterIdLst>
    <p:notesMasterId r:id="rId22"/>
  </p:notesMasterIdLst>
  <p:handoutMasterIdLst>
    <p:handoutMasterId r:id="rId23"/>
  </p:handoutMasterIdLst>
  <p:sldIdLst>
    <p:sldId id="2282" r:id="rId4"/>
    <p:sldId id="2199" r:id="rId5"/>
    <p:sldId id="2241" r:id="rId6"/>
    <p:sldId id="2283" r:id="rId7"/>
    <p:sldId id="264" r:id="rId8"/>
    <p:sldId id="2816" r:id="rId9"/>
    <p:sldId id="2817" r:id="rId10"/>
    <p:sldId id="262" r:id="rId11"/>
    <p:sldId id="261" r:id="rId12"/>
    <p:sldId id="260" r:id="rId13"/>
    <p:sldId id="259" r:id="rId14"/>
    <p:sldId id="266" r:id="rId15"/>
    <p:sldId id="2791" r:id="rId16"/>
    <p:sldId id="2815" r:id="rId17"/>
    <p:sldId id="257" r:id="rId18"/>
    <p:sldId id="2273" r:id="rId19"/>
    <p:sldId id="2285" r:id="rId20"/>
    <p:sldId id="2286" r:id="rId21"/>
  </p:sldIdLst>
  <p:sldSz cx="12192000" cy="6858000"/>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talie Stanbury" initials="NS" lastIdx="1" clrIdx="0">
    <p:extLst>
      <p:ext uri="{19B8F6BF-5375-455C-9EA6-DF929625EA0E}">
        <p15:presenceInfo xmlns:p15="http://schemas.microsoft.com/office/powerpoint/2012/main" userId="S::natalie@iabaustralia.com.au::56274838-1f73-4f3c-a290-b6f646562062" providerId="AD"/>
      </p:ext>
    </p:extLst>
  </p:cmAuthor>
  <p:cmAuthor id="2" name="Gai Le Roy" initials="GLR" lastIdx="13" clrIdx="1">
    <p:extLst>
      <p:ext uri="{19B8F6BF-5375-455C-9EA6-DF929625EA0E}">
        <p15:presenceInfo xmlns:p15="http://schemas.microsoft.com/office/powerpoint/2012/main" userId="55e5c35b40d53c12" providerId="Windows Live"/>
      </p:ext>
    </p:extLst>
  </p:cmAuthor>
  <p:cmAuthor id="3" name="Christian Manie" initials="CM" lastIdx="1" clrIdx="2">
    <p:extLst>
      <p:ext uri="{19B8F6BF-5375-455C-9EA6-DF929625EA0E}">
        <p15:presenceInfo xmlns:p15="http://schemas.microsoft.com/office/powerpoint/2012/main" userId="S::Christian.Manie@iabaustralia.com.au::88f3ee75-1201-4984-b591-a7be3c9512d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32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55" autoAdjust="0"/>
    <p:restoredTop sz="93820" autoAdjust="0"/>
  </p:normalViewPr>
  <p:slideViewPr>
    <p:cSldViewPr snapToGrid="0">
      <p:cViewPr varScale="1">
        <p:scale>
          <a:sx n="96" d="100"/>
          <a:sy n="96" d="100"/>
        </p:scale>
        <p:origin x="84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1.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baseline="0" dirty="0">
                <a:solidFill>
                  <a:schemeClr val="bg1"/>
                </a:solidFill>
              </a:rPr>
              <a:t>TV viewers in Australia, by method, H1 2019</a:t>
            </a:r>
          </a:p>
          <a:p>
            <a:pPr>
              <a:defRPr/>
            </a:pPr>
            <a:r>
              <a:rPr lang="en-US" i="1" baseline="0" dirty="0">
                <a:solidFill>
                  <a:schemeClr val="bg1"/>
                </a:solidFill>
              </a:rPr>
              <a:t>% of internet users</a:t>
            </a:r>
            <a:endParaRPr lang="en-US" i="1"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Broadcast live on TV channel</c:v>
                </c:pt>
                <c:pt idx="1">
                  <c:v>SVOD</c:v>
                </c:pt>
                <c:pt idx="2">
                  <c:v>TV Channel's catch up / on-demand service</c:v>
                </c:pt>
                <c:pt idx="3">
                  <c:v>Recorded from TV</c:v>
                </c:pt>
              </c:strCache>
            </c:strRef>
          </c:cat>
          <c:val>
            <c:numRef>
              <c:f>Sheet1!$B$2:$B$5</c:f>
              <c:numCache>
                <c:formatCode>0.00%</c:formatCode>
                <c:ptCount val="4"/>
                <c:pt idx="0">
                  <c:v>0.85699999999999998</c:v>
                </c:pt>
                <c:pt idx="1">
                  <c:v>0.68799999999999994</c:v>
                </c:pt>
                <c:pt idx="2">
                  <c:v>0.6</c:v>
                </c:pt>
                <c:pt idx="3">
                  <c:v>0.49099999999999999</c:v>
                </c:pt>
              </c:numCache>
            </c:numRef>
          </c:val>
          <c:extLst>
            <c:ext xmlns:c16="http://schemas.microsoft.com/office/drawing/2014/chart" uri="{C3380CC4-5D6E-409C-BE32-E72D297353CC}">
              <c16:uniqueId val="{00000000-DD6A-064A-A988-BB8EB94E9914}"/>
            </c:ext>
          </c:extLst>
        </c:ser>
        <c:ser>
          <c:idx val="1"/>
          <c:order val="1"/>
          <c:tx>
            <c:strRef>
              <c:f>Sheet1!$C$1</c:f>
              <c:strCache>
                <c:ptCount val="1"/>
                <c:pt idx="0">
                  <c:v>Column2</c:v>
                </c:pt>
              </c:strCache>
            </c:strRef>
          </c:tx>
          <c:spPr>
            <a:solidFill>
              <a:schemeClr val="accent2"/>
            </a:solidFill>
            <a:ln>
              <a:noFill/>
            </a:ln>
            <a:effectLst/>
          </c:spPr>
          <c:invertIfNegative val="0"/>
          <c:cat>
            <c:strRef>
              <c:f>Sheet1!$A$2:$A$5</c:f>
              <c:strCache>
                <c:ptCount val="4"/>
                <c:pt idx="0">
                  <c:v>Broadcast live on TV channel</c:v>
                </c:pt>
                <c:pt idx="1">
                  <c:v>SVOD</c:v>
                </c:pt>
                <c:pt idx="2">
                  <c:v>TV Channel's catch up / on-demand service</c:v>
                </c:pt>
                <c:pt idx="3">
                  <c:v>Recorded from TV</c:v>
                </c:pt>
              </c:strCache>
            </c:strRef>
          </c:cat>
          <c:val>
            <c:numRef>
              <c:f>Sheet1!$C$2:$C$5</c:f>
              <c:numCache>
                <c:formatCode>General</c:formatCode>
                <c:ptCount val="4"/>
              </c:numCache>
            </c:numRef>
          </c:val>
          <c:extLst>
            <c:ext xmlns:c16="http://schemas.microsoft.com/office/drawing/2014/chart" uri="{C3380CC4-5D6E-409C-BE32-E72D297353CC}">
              <c16:uniqueId val="{00000001-DD6A-064A-A988-BB8EB94E9914}"/>
            </c:ext>
          </c:extLst>
        </c:ser>
        <c:ser>
          <c:idx val="2"/>
          <c:order val="2"/>
          <c:tx>
            <c:strRef>
              <c:f>Sheet1!$D$1</c:f>
              <c:strCache>
                <c:ptCount val="1"/>
                <c:pt idx="0">
                  <c:v>Column3</c:v>
                </c:pt>
              </c:strCache>
            </c:strRef>
          </c:tx>
          <c:spPr>
            <a:solidFill>
              <a:schemeClr val="accent3"/>
            </a:solidFill>
            <a:ln>
              <a:noFill/>
            </a:ln>
            <a:effectLst/>
          </c:spPr>
          <c:invertIfNegative val="0"/>
          <c:cat>
            <c:strRef>
              <c:f>Sheet1!$A$2:$A$5</c:f>
              <c:strCache>
                <c:ptCount val="4"/>
                <c:pt idx="0">
                  <c:v>Broadcast live on TV channel</c:v>
                </c:pt>
                <c:pt idx="1">
                  <c:v>SVOD</c:v>
                </c:pt>
                <c:pt idx="2">
                  <c:v>TV Channel's catch up / on-demand service</c:v>
                </c:pt>
                <c:pt idx="3">
                  <c:v>Recorded from TV</c:v>
                </c:pt>
              </c:strCache>
            </c:strRef>
          </c:cat>
          <c:val>
            <c:numRef>
              <c:f>Sheet1!$D$2:$D$5</c:f>
              <c:numCache>
                <c:formatCode>General</c:formatCode>
                <c:ptCount val="4"/>
              </c:numCache>
            </c:numRef>
          </c:val>
          <c:extLst>
            <c:ext xmlns:c16="http://schemas.microsoft.com/office/drawing/2014/chart" uri="{C3380CC4-5D6E-409C-BE32-E72D297353CC}">
              <c16:uniqueId val="{00000002-DD6A-064A-A988-BB8EB94E9914}"/>
            </c:ext>
          </c:extLst>
        </c:ser>
        <c:dLbls>
          <c:showLegendKey val="0"/>
          <c:showVal val="0"/>
          <c:showCatName val="0"/>
          <c:showSerName val="0"/>
          <c:showPercent val="0"/>
          <c:showBubbleSize val="0"/>
        </c:dLbls>
        <c:gapWidth val="26"/>
        <c:overlap val="68"/>
        <c:axId val="2054433423"/>
        <c:axId val="2054435055"/>
      </c:barChart>
      <c:catAx>
        <c:axId val="2054433423"/>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en-US"/>
          </a:p>
        </c:txPr>
        <c:crossAx val="2054435055"/>
        <c:crosses val="autoZero"/>
        <c:auto val="1"/>
        <c:lblAlgn val="ctr"/>
        <c:lblOffset val="100"/>
        <c:noMultiLvlLbl val="0"/>
      </c:catAx>
      <c:valAx>
        <c:axId val="2054435055"/>
        <c:scaling>
          <c:orientation val="minMax"/>
        </c:scaling>
        <c:delete val="1"/>
        <c:axPos val="b"/>
        <c:majorGridlines>
          <c:spPr>
            <a:ln w="9525" cap="flat" cmpd="sng" algn="ctr">
              <a:noFill/>
              <a:round/>
            </a:ln>
            <a:effectLst/>
          </c:spPr>
        </c:majorGridlines>
        <c:numFmt formatCode="0.00%" sourceLinked="1"/>
        <c:majorTickMark val="none"/>
        <c:minorTickMark val="none"/>
        <c:tickLblPos val="nextTo"/>
        <c:crossAx val="2054433423"/>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a:solidFill>
                  <a:schemeClr val="bg1"/>
                </a:solidFill>
              </a:rPr>
              <a:t>BVOD</a:t>
            </a:r>
            <a:r>
              <a:rPr lang="en-US" baseline="0">
                <a:solidFill>
                  <a:schemeClr val="bg1"/>
                </a:solidFill>
              </a:rPr>
              <a:t> consumption by calendar half</a:t>
            </a:r>
            <a:endParaRPr lang="en-US">
              <a:solidFill>
                <a:schemeClr val="bg1"/>
              </a:solidFill>
            </a:endParaRPr>
          </a:p>
        </c:rich>
      </c:tx>
      <c:layout>
        <c:manualLayout>
          <c:xMode val="edge"/>
          <c:yMode val="edge"/>
          <c:x val="0.18586210573662187"/>
          <c:y val="2.0358882751537737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1121175596896449"/>
          <c:y val="9.8648615978800688E-2"/>
          <c:w val="0.84383489412155877"/>
          <c:h val="0.77870350770770747"/>
        </c:manualLayout>
      </c:layout>
      <c:barChart>
        <c:barDir val="col"/>
        <c:grouping val="stacked"/>
        <c:varyColors val="0"/>
        <c:ser>
          <c:idx val="0"/>
          <c:order val="0"/>
          <c:tx>
            <c:strRef>
              <c:f>Sheet1!$B$1</c:f>
              <c:strCache>
                <c:ptCount val="1"/>
                <c:pt idx="0">
                  <c:v>On Demand</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2"/>
                <c:pt idx="0">
                  <c:v>H2, 2018</c:v>
                </c:pt>
                <c:pt idx="1">
                  <c:v>H2, 2019</c:v>
                </c:pt>
              </c:strCache>
            </c:strRef>
          </c:cat>
          <c:val>
            <c:numRef>
              <c:f>Sheet1!$B$2:$B$5</c:f>
              <c:numCache>
                <c:formatCode>#,##0</c:formatCode>
                <c:ptCount val="4"/>
                <c:pt idx="0">
                  <c:v>172947</c:v>
                </c:pt>
                <c:pt idx="1">
                  <c:v>235491</c:v>
                </c:pt>
              </c:numCache>
            </c:numRef>
          </c:val>
          <c:extLst>
            <c:ext xmlns:c16="http://schemas.microsoft.com/office/drawing/2014/chart" uri="{C3380CC4-5D6E-409C-BE32-E72D297353CC}">
              <c16:uniqueId val="{00000000-722E-264B-896B-0F68C07C5229}"/>
            </c:ext>
          </c:extLst>
        </c:ser>
        <c:ser>
          <c:idx val="1"/>
          <c:order val="1"/>
          <c:tx>
            <c:strRef>
              <c:f>Sheet1!$C$1</c:f>
              <c:strCache>
                <c:ptCount val="1"/>
                <c:pt idx="0">
                  <c:v>Live</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2"/>
                <c:pt idx="0">
                  <c:v>H2, 2018</c:v>
                </c:pt>
                <c:pt idx="1">
                  <c:v>H2, 2019</c:v>
                </c:pt>
              </c:strCache>
            </c:strRef>
          </c:cat>
          <c:val>
            <c:numRef>
              <c:f>Sheet1!$C$2:$C$5</c:f>
              <c:numCache>
                <c:formatCode>#,##0</c:formatCode>
                <c:ptCount val="4"/>
                <c:pt idx="0">
                  <c:v>74572</c:v>
                </c:pt>
                <c:pt idx="1">
                  <c:v>103372</c:v>
                </c:pt>
              </c:numCache>
            </c:numRef>
          </c:val>
          <c:extLst>
            <c:ext xmlns:c16="http://schemas.microsoft.com/office/drawing/2014/chart" uri="{C3380CC4-5D6E-409C-BE32-E72D297353CC}">
              <c16:uniqueId val="{00000001-722E-264B-896B-0F68C07C5229}"/>
            </c:ext>
          </c:extLst>
        </c:ser>
        <c:dLbls>
          <c:showLegendKey val="0"/>
          <c:showVal val="0"/>
          <c:showCatName val="0"/>
          <c:showSerName val="0"/>
          <c:showPercent val="0"/>
          <c:showBubbleSize val="0"/>
        </c:dLbls>
        <c:gapWidth val="18"/>
        <c:overlap val="100"/>
        <c:axId val="2128875455"/>
        <c:axId val="2131710895"/>
      </c:barChart>
      <c:catAx>
        <c:axId val="212887545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en-US"/>
          </a:p>
        </c:txPr>
        <c:crossAx val="2131710895"/>
        <c:crosses val="autoZero"/>
        <c:auto val="1"/>
        <c:lblAlgn val="ctr"/>
        <c:lblOffset val="100"/>
        <c:noMultiLvlLbl val="0"/>
      </c:catAx>
      <c:valAx>
        <c:axId val="2131710895"/>
        <c:scaling>
          <c:orientation val="minMax"/>
        </c:scaling>
        <c:delete val="0"/>
        <c:axPos val="l"/>
        <c:majorGridlines>
          <c:spPr>
            <a:ln w="9525" cap="flat" cmpd="sng" algn="ctr">
              <a:no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en-US"/>
          </a:p>
        </c:txPr>
        <c:crossAx val="2128875455"/>
        <c:crosses val="autoZero"/>
        <c:crossBetween val="between"/>
      </c:valAx>
      <c:spPr>
        <a:noFill/>
        <a:ln>
          <a:noFill/>
        </a:ln>
        <a:effectLst/>
      </c:spPr>
    </c:plotArea>
    <c:legend>
      <c:legendPos val="b"/>
      <c:layout>
        <c:manualLayout>
          <c:xMode val="edge"/>
          <c:yMode val="edge"/>
          <c:x val="0.57836692383489252"/>
          <c:y val="0.66917843144911549"/>
          <c:w val="0.3346230475775453"/>
          <c:h val="6.9632994653153271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bg1">
                  <a:lumMod val="9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a:solidFill>
                  <a:schemeClr val="bg1"/>
                </a:solidFill>
              </a:rPr>
              <a:t>Screen</a:t>
            </a:r>
            <a:r>
              <a:rPr lang="en-US" baseline="0">
                <a:solidFill>
                  <a:schemeClr val="bg1"/>
                </a:solidFill>
              </a:rPr>
              <a:t> use</a:t>
            </a:r>
          </a:p>
          <a:p>
            <a:pPr>
              <a:defRPr/>
            </a:pPr>
            <a:r>
              <a:rPr lang="en-US" i="1" baseline="0">
                <a:solidFill>
                  <a:schemeClr val="bg1"/>
                </a:solidFill>
              </a:rPr>
              <a:t>(average total daily hours per device</a:t>
            </a:r>
            <a:r>
              <a:rPr lang="en-US" baseline="0">
                <a:solidFill>
                  <a:schemeClr val="bg1"/>
                </a:solidFill>
              </a:rPr>
              <a:t>)</a:t>
            </a:r>
            <a:endParaRPr lang="en-US">
              <a:solidFill>
                <a:schemeClr val="bg1"/>
              </a:solidFill>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Screen use</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795-4152-9372-8FE7DADBF048}"/>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0795-4152-9372-8FE7DADBF048}"/>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0795-4152-9372-8FE7DADBF048}"/>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0795-4152-9372-8FE7DADBF048}"/>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TV</c:v>
                </c:pt>
                <c:pt idx="1">
                  <c:v>Tablet</c:v>
                </c:pt>
                <c:pt idx="2">
                  <c:v>PC / Laptop</c:v>
                </c:pt>
                <c:pt idx="3">
                  <c:v>Mobile</c:v>
                </c:pt>
              </c:strCache>
            </c:strRef>
          </c:cat>
          <c:val>
            <c:numRef>
              <c:f>Sheet1!$B$2:$B$5</c:f>
              <c:numCache>
                <c:formatCode>0.00%</c:formatCode>
                <c:ptCount val="4"/>
                <c:pt idx="0">
                  <c:v>0.50900000000000001</c:v>
                </c:pt>
                <c:pt idx="1">
                  <c:v>0.17499999999999999</c:v>
                </c:pt>
                <c:pt idx="2">
                  <c:v>0.17199999999999999</c:v>
                </c:pt>
                <c:pt idx="3">
                  <c:v>0.14399999999999999</c:v>
                </c:pt>
              </c:numCache>
            </c:numRef>
          </c:val>
          <c:extLst>
            <c:ext xmlns:c16="http://schemas.microsoft.com/office/drawing/2014/chart" uri="{C3380CC4-5D6E-409C-BE32-E72D297353CC}">
              <c16:uniqueId val="{00000000-AD5A-E44D-A6AC-039767CFD15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0.66381</cdr:x>
      <cdr:y>0.23996</cdr:y>
    </cdr:from>
    <cdr:to>
      <cdr:x>0.8757</cdr:x>
      <cdr:y>0.54403</cdr:y>
    </cdr:to>
    <cdr:sp macro="" textlink="">
      <cdr:nvSpPr>
        <cdr:cNvPr id="2" name="Oval 1">
          <a:extLst xmlns:a="http://schemas.openxmlformats.org/drawingml/2006/main">
            <a:ext uri="{FF2B5EF4-FFF2-40B4-BE49-F238E27FC236}">
              <a16:creationId xmlns:a16="http://schemas.microsoft.com/office/drawing/2014/main" id="{8C4ECC50-0936-C448-AFD7-F4C13A764FA1}"/>
            </a:ext>
          </a:extLst>
        </cdr:cNvPr>
        <cdr:cNvSpPr/>
      </cdr:nvSpPr>
      <cdr:spPr>
        <a:xfrm xmlns:a="http://schemas.openxmlformats.org/drawingml/2006/main">
          <a:off x="3342088" y="841882"/>
          <a:ext cx="1066800" cy="1066800"/>
        </a:xfrm>
        <a:prstGeom xmlns:a="http://schemas.openxmlformats.org/drawingml/2006/main" prst="ellipse">
          <a:avLst/>
        </a:prstGeom>
        <a:solidFill xmlns:a="http://schemas.openxmlformats.org/drawingml/2006/main">
          <a:srgbClr val="48DACC"/>
        </a:solidFill>
        <a:ln xmlns:a="http://schemas.openxmlformats.org/drawingml/2006/main" w="25400" cap="flat">
          <a:noFill/>
          <a:prstDash val="solid"/>
          <a:round/>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Overflow="overflow" horzOverflow="overflow" vert="horz" wrap="square" lIns="121918" tIns="121918" rIns="121918" bIns="121918" numCol="1" spcCol="38100" rtlCol="0" anchor="ctr">
          <a:noAutofit/>
        </a:bodyPr>
        <a:lstStyle xmlns:a="http://schemas.openxmlformats.org/drawingml/2006/main"/>
        <a:p xmlns:a="http://schemas.openxmlformats.org/drawingml/2006/main">
          <a:endParaRPr lang="en-US"/>
        </a:p>
      </cdr:txBody>
    </cdr:sp>
  </cdr:relSizeAnchor>
  <cdr:relSizeAnchor xmlns:cdr="http://schemas.openxmlformats.org/drawingml/2006/chartDrawing">
    <cdr:from>
      <cdr:x>0.70165</cdr:x>
      <cdr:y>0.33383</cdr:y>
    </cdr:from>
    <cdr:to>
      <cdr:x>0.853</cdr:x>
      <cdr:y>0.43601</cdr:y>
    </cdr:to>
    <cdr:sp macro="" textlink="">
      <cdr:nvSpPr>
        <cdr:cNvPr id="3" name="TextBox 2">
          <a:extLst xmlns:a="http://schemas.openxmlformats.org/drawingml/2006/main">
            <a:ext uri="{FF2B5EF4-FFF2-40B4-BE49-F238E27FC236}">
              <a16:creationId xmlns:a16="http://schemas.microsoft.com/office/drawing/2014/main" id="{B731A6FC-2AE2-DA45-BF52-27C2B55C26C8}"/>
            </a:ext>
          </a:extLst>
        </cdr:cNvPr>
        <cdr:cNvSpPr txBox="1"/>
      </cdr:nvSpPr>
      <cdr:spPr>
        <a:xfrm xmlns:a="http://schemas.openxmlformats.org/drawingml/2006/main">
          <a:off x="3532588" y="1171207"/>
          <a:ext cx="762000" cy="358490"/>
        </a:xfrm>
        <a:prstGeom xmlns:a="http://schemas.openxmlformats.org/drawingml/2006/main" prst="rect">
          <a:avLst/>
        </a:prstGeom>
        <a:noFill xmlns:a="http://schemas.openxmlformats.org/drawingml/2006/main"/>
        <a:ln xmlns:a="http://schemas.openxmlformats.org/drawingml/2006/main" w="12700" cap="flat">
          <a:noFill/>
          <a:miter lim="400000"/>
        </a:ln>
        <a:effectLst xmlns:a="http://schemas.openxmlformats.org/drawingml/2006/main"/>
        <a:sp3d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none"/>
      </cdr:style>
      <cdr:txBody>
        <a:bodyPr xmlns:a="http://schemas.openxmlformats.org/drawingml/2006/main" rot="0" spcFirstLastPara="1" vertOverflow="clip" horzOverflow="overflow" vert="horz" wrap="square" lIns="50800" tIns="50800" rIns="50800" bIns="50800" numCol="1" spcCol="38100" rtlCol="0" anchor="t">
          <a:noAutofit/>
        </a:bodyPr>
        <a:lstStyle xmlns:a="http://schemas.openxmlformats.org/drawingml/2006/main"/>
        <a:p xmlns:a="http://schemas.openxmlformats.org/drawingml/2006/main">
          <a:pPr marL="0" marR="0" indent="0" algn="l" defTabSz="2438400" rtl="0" fontAlgn="auto" latinLnBrk="0" hangingPunct="0">
            <a:lnSpc>
              <a:spcPct val="100000"/>
            </a:lnSpc>
            <a:spcBef>
              <a:spcPts val="0"/>
            </a:spcBef>
            <a:spcAft>
              <a:spcPts val="0"/>
            </a:spcAft>
            <a:buClrTx/>
            <a:buSzTx/>
            <a:buFontTx/>
            <a:buNone/>
            <a:tabLst/>
          </a:pPr>
          <a:r>
            <a:rPr kumimoji="0" lang="en-US" sz="1800" b="0" i="0" u="none" strike="noStrike" cap="none" spc="0" normalizeH="0" baseline="0" dirty="0">
              <a:ln>
                <a:noFill/>
              </a:ln>
              <a:solidFill>
                <a:schemeClr val="bg1"/>
              </a:solidFill>
              <a:effectLst/>
              <a:uFillTx/>
              <a:latin typeface="Arial" charset="0"/>
              <a:ea typeface="Arial" charset="0"/>
              <a:cs typeface="Arial" charset="0"/>
              <a:sym typeface="Helvetica"/>
            </a:rPr>
            <a:t>+37%</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6725"/>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sz="quarter" idx="1"/>
          </p:nvPr>
        </p:nvSpPr>
        <p:spPr>
          <a:xfrm>
            <a:off x="3897313" y="0"/>
            <a:ext cx="2982912" cy="466725"/>
          </a:xfrm>
          <a:prstGeom prst="rect">
            <a:avLst/>
          </a:prstGeom>
        </p:spPr>
        <p:txBody>
          <a:bodyPr vert="horz" lIns="91440" tIns="45720" rIns="91440" bIns="45720" rtlCol="0"/>
          <a:lstStyle>
            <a:lvl1pPr algn="r">
              <a:defRPr sz="1200"/>
            </a:lvl1pPr>
          </a:lstStyle>
          <a:p>
            <a:fld id="{2F87A34E-C2B8-47B5-963A-D5F51060D680}" type="datetimeFigureOut">
              <a:rPr lang="en-AU" smtClean="0"/>
              <a:t>9/07/2020</a:t>
            </a:fld>
            <a:endParaRPr lang="en-AU"/>
          </a:p>
        </p:txBody>
      </p:sp>
      <p:sp>
        <p:nvSpPr>
          <p:cNvPr id="4" name="Footer Placeholder 3"/>
          <p:cNvSpPr>
            <a:spLocks noGrp="1"/>
          </p:cNvSpPr>
          <p:nvPr>
            <p:ph type="ftr" sz="quarter" idx="2"/>
          </p:nvPr>
        </p:nvSpPr>
        <p:spPr>
          <a:xfrm>
            <a:off x="0" y="8829675"/>
            <a:ext cx="2982913" cy="466725"/>
          </a:xfrm>
          <a:prstGeom prst="rect">
            <a:avLst/>
          </a:prstGeom>
        </p:spPr>
        <p:txBody>
          <a:bodyPr vert="horz" lIns="91440" tIns="45720" rIns="91440" bIns="45720" rtlCol="0" anchor="b"/>
          <a:lstStyle>
            <a:lvl1pPr algn="l">
              <a:defRPr sz="1200"/>
            </a:lvl1pPr>
          </a:lstStyle>
          <a:p>
            <a:endParaRPr lang="en-AU"/>
          </a:p>
        </p:txBody>
      </p:sp>
      <p:sp>
        <p:nvSpPr>
          <p:cNvPr id="5" name="Slide Number Placeholder 4"/>
          <p:cNvSpPr>
            <a:spLocks noGrp="1"/>
          </p:cNvSpPr>
          <p:nvPr>
            <p:ph type="sldNum" sz="quarter" idx="3"/>
          </p:nvPr>
        </p:nvSpPr>
        <p:spPr>
          <a:xfrm>
            <a:off x="3897313" y="8829675"/>
            <a:ext cx="2982912" cy="466725"/>
          </a:xfrm>
          <a:prstGeom prst="rect">
            <a:avLst/>
          </a:prstGeom>
        </p:spPr>
        <p:txBody>
          <a:bodyPr vert="horz" lIns="91440" tIns="45720" rIns="91440" bIns="45720" rtlCol="0" anchor="b"/>
          <a:lstStyle>
            <a:lvl1pPr algn="r">
              <a:defRPr sz="1200"/>
            </a:lvl1pPr>
          </a:lstStyle>
          <a:p>
            <a:fld id="{7B505889-D147-443A-BBB9-DBA7F94682A5}" type="slidenum">
              <a:rPr lang="en-AU" smtClean="0"/>
              <a:t>‹#›</a:t>
            </a:fld>
            <a:endParaRPr lang="en-AU"/>
          </a:p>
        </p:txBody>
      </p:sp>
    </p:spTree>
    <p:extLst>
      <p:ext uri="{BB962C8B-B14F-4D97-AF65-F5344CB8AC3E}">
        <p14:creationId xmlns:p14="http://schemas.microsoft.com/office/powerpoint/2010/main" val="20913558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6434"/>
          </a:xfrm>
          <a:prstGeom prst="rect">
            <a:avLst/>
          </a:prstGeom>
        </p:spPr>
        <p:txBody>
          <a:bodyPr vert="horz" lIns="92446" tIns="46223" rIns="92446" bIns="46223" rtlCol="0"/>
          <a:lstStyle>
            <a:lvl1pPr algn="l">
              <a:defRPr sz="1200"/>
            </a:lvl1pPr>
          </a:lstStyle>
          <a:p>
            <a:endParaRPr lang="en-AU"/>
          </a:p>
        </p:txBody>
      </p:sp>
      <p:sp>
        <p:nvSpPr>
          <p:cNvPr id="3" name="Date Placeholder 2"/>
          <p:cNvSpPr>
            <a:spLocks noGrp="1"/>
          </p:cNvSpPr>
          <p:nvPr>
            <p:ph type="dt" idx="1"/>
          </p:nvPr>
        </p:nvSpPr>
        <p:spPr>
          <a:xfrm>
            <a:off x="3898102" y="0"/>
            <a:ext cx="2982119" cy="466434"/>
          </a:xfrm>
          <a:prstGeom prst="rect">
            <a:avLst/>
          </a:prstGeom>
        </p:spPr>
        <p:txBody>
          <a:bodyPr vert="horz" lIns="92446" tIns="46223" rIns="92446" bIns="46223" rtlCol="0"/>
          <a:lstStyle>
            <a:lvl1pPr algn="r">
              <a:defRPr sz="1200"/>
            </a:lvl1pPr>
          </a:lstStyle>
          <a:p>
            <a:fld id="{E50B659D-5D8A-4131-9718-693309F4822E}" type="datetimeFigureOut">
              <a:rPr lang="en-AU" smtClean="0"/>
              <a:t>9/07/2020</a:t>
            </a:fld>
            <a:endParaRPr lang="en-AU"/>
          </a:p>
        </p:txBody>
      </p:sp>
      <p:sp>
        <p:nvSpPr>
          <p:cNvPr id="4" name="Slide Image Placeholder 3"/>
          <p:cNvSpPr>
            <a:spLocks noGrp="1" noRot="1" noChangeAspect="1"/>
          </p:cNvSpPr>
          <p:nvPr>
            <p:ph type="sldImg" idx="2"/>
          </p:nvPr>
        </p:nvSpPr>
        <p:spPr>
          <a:xfrm>
            <a:off x="654050" y="1162050"/>
            <a:ext cx="5575300" cy="3136900"/>
          </a:xfrm>
          <a:prstGeom prst="rect">
            <a:avLst/>
          </a:prstGeom>
          <a:noFill/>
          <a:ln w="12700">
            <a:solidFill>
              <a:prstClr val="black"/>
            </a:solidFill>
          </a:ln>
        </p:spPr>
        <p:txBody>
          <a:bodyPr vert="horz" lIns="92446" tIns="46223" rIns="92446" bIns="46223" rtlCol="0" anchor="ctr"/>
          <a:lstStyle/>
          <a:p>
            <a:endParaRPr lang="en-AU"/>
          </a:p>
        </p:txBody>
      </p:sp>
      <p:sp>
        <p:nvSpPr>
          <p:cNvPr id="5" name="Notes Placeholder 4"/>
          <p:cNvSpPr>
            <a:spLocks noGrp="1"/>
          </p:cNvSpPr>
          <p:nvPr>
            <p:ph type="body" sz="quarter" idx="3"/>
          </p:nvPr>
        </p:nvSpPr>
        <p:spPr>
          <a:xfrm>
            <a:off x="688182" y="4473892"/>
            <a:ext cx="5505450" cy="3660458"/>
          </a:xfrm>
          <a:prstGeom prst="rect">
            <a:avLst/>
          </a:prstGeom>
        </p:spPr>
        <p:txBody>
          <a:bodyPr vert="horz" lIns="92446" tIns="46223" rIns="92446" bIns="4622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829967"/>
            <a:ext cx="2982119" cy="466433"/>
          </a:xfrm>
          <a:prstGeom prst="rect">
            <a:avLst/>
          </a:prstGeom>
        </p:spPr>
        <p:txBody>
          <a:bodyPr vert="horz" lIns="92446" tIns="46223" rIns="92446" bIns="46223" rtlCol="0" anchor="b"/>
          <a:lstStyle>
            <a:lvl1pPr algn="l">
              <a:defRPr sz="1200"/>
            </a:lvl1pPr>
          </a:lstStyle>
          <a:p>
            <a:endParaRPr lang="en-AU"/>
          </a:p>
        </p:txBody>
      </p:sp>
      <p:sp>
        <p:nvSpPr>
          <p:cNvPr id="7" name="Slide Number Placeholder 6"/>
          <p:cNvSpPr>
            <a:spLocks noGrp="1"/>
          </p:cNvSpPr>
          <p:nvPr>
            <p:ph type="sldNum" sz="quarter" idx="5"/>
          </p:nvPr>
        </p:nvSpPr>
        <p:spPr>
          <a:xfrm>
            <a:off x="3898102" y="8829967"/>
            <a:ext cx="2982119" cy="466433"/>
          </a:xfrm>
          <a:prstGeom prst="rect">
            <a:avLst/>
          </a:prstGeom>
        </p:spPr>
        <p:txBody>
          <a:bodyPr vert="horz" lIns="92446" tIns="46223" rIns="92446" bIns="46223" rtlCol="0" anchor="b"/>
          <a:lstStyle>
            <a:lvl1pPr algn="r">
              <a:defRPr sz="1200"/>
            </a:lvl1pPr>
          </a:lstStyle>
          <a:p>
            <a:fld id="{8CB4CA66-966E-4999-A664-A1EE0563B720}" type="slidenum">
              <a:rPr lang="en-AU" smtClean="0"/>
              <a:t>‹#›</a:t>
            </a:fld>
            <a:endParaRPr lang="en-AU"/>
          </a:p>
        </p:txBody>
      </p:sp>
    </p:spTree>
    <p:extLst>
      <p:ext uri="{BB962C8B-B14F-4D97-AF65-F5344CB8AC3E}">
        <p14:creationId xmlns:p14="http://schemas.microsoft.com/office/powerpoint/2010/main" val="2672962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content-na1.emarketer.com/global-media-intelligence-2019-australia"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8CB4CA66-966E-4999-A664-A1EE0563B720}" type="slidenum">
              <a:rPr lang="en-AU" smtClean="0"/>
              <a:t>1</a:t>
            </a:fld>
            <a:endParaRPr lang="en-AU"/>
          </a:p>
        </p:txBody>
      </p:sp>
    </p:spTree>
    <p:extLst>
      <p:ext uri="{BB962C8B-B14F-4D97-AF65-F5344CB8AC3E}">
        <p14:creationId xmlns:p14="http://schemas.microsoft.com/office/powerpoint/2010/main" val="24640372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8CB4CA66-966E-4999-A664-A1EE0563B720}" type="slidenum">
              <a:rPr lang="en-AU" smtClean="0"/>
              <a:t>2</a:t>
            </a:fld>
            <a:endParaRPr lang="en-AU"/>
          </a:p>
        </p:txBody>
      </p:sp>
    </p:spTree>
    <p:extLst>
      <p:ext uri="{BB962C8B-B14F-4D97-AF65-F5344CB8AC3E}">
        <p14:creationId xmlns:p14="http://schemas.microsoft.com/office/powerpoint/2010/main" val="40405879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8CB4CA66-966E-4999-A664-A1EE0563B720}" type="slidenum">
              <a:rPr lang="en-AU" smtClean="0"/>
              <a:t>3</a:t>
            </a:fld>
            <a:endParaRPr lang="en-AU"/>
          </a:p>
        </p:txBody>
      </p:sp>
    </p:spTree>
    <p:extLst>
      <p:ext uri="{BB962C8B-B14F-4D97-AF65-F5344CB8AC3E}">
        <p14:creationId xmlns:p14="http://schemas.microsoft.com/office/powerpoint/2010/main" val="2775840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8CB4CA66-966E-4999-A664-A1EE0563B720}" type="slidenum">
              <a:rPr lang="en-AU" smtClean="0"/>
              <a:t>4</a:t>
            </a:fld>
            <a:endParaRPr lang="en-AU"/>
          </a:p>
        </p:txBody>
      </p:sp>
    </p:spTree>
    <p:extLst>
      <p:ext uri="{BB962C8B-B14F-4D97-AF65-F5344CB8AC3E}">
        <p14:creationId xmlns:p14="http://schemas.microsoft.com/office/powerpoint/2010/main" val="2877814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Thanks for the intro. As Jonas said, I’m Tina from PubMatic and today I want to talk about how sell-side technology can fuel buy-side innovation in CTV. </a:t>
            </a:r>
            <a:endParaRPr lang="en-US"/>
          </a:p>
        </p:txBody>
      </p:sp>
    </p:spTree>
    <p:extLst>
      <p:ext uri="{BB962C8B-B14F-4D97-AF65-F5344CB8AC3E}">
        <p14:creationId xmlns:p14="http://schemas.microsoft.com/office/powerpoint/2010/main" val="34623256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CAVEAT – this is all pre-COVID. </a:t>
            </a:r>
          </a:p>
          <a:p>
            <a:r>
              <a:rPr lang="en-US"/>
              <a:t>COVID has accelerated the switch to video streaming, but the signs were there even before the pandemic hit.</a:t>
            </a:r>
          </a:p>
          <a:p>
            <a:endParaRPr lang="en-US"/>
          </a:p>
          <a:p>
            <a:r>
              <a:rPr lang="en-US"/>
              <a:t>According to eMarketer’s Global Media Intelligence Report 2019 for Australia, live broadcast TV is still the dominant form of TV consumption across the country, but video streaming is catching up – with both SVOD (subscription-based video streaming services like Netflix) and </a:t>
            </a:r>
            <a:r>
              <a:rPr lang="en-US" dirty="0"/>
              <a:t>BVOD, which is </a:t>
            </a:r>
            <a:r>
              <a:rPr lang="en-US"/>
              <a:t>Broadcaster on demand services</a:t>
            </a:r>
            <a:r>
              <a:rPr lang="en-US" dirty="0"/>
              <a:t>,</a:t>
            </a:r>
            <a:r>
              <a:rPr lang="en-US"/>
              <a:t> making gains on live TV.</a:t>
            </a:r>
          </a:p>
          <a:p>
            <a:endParaRPr lang="en-US"/>
          </a:p>
          <a:p>
            <a:r>
              <a:rPr lang="en-US"/>
              <a:t>Video on demand services (both SVOD and BVOD) increased by 11% YoY from H1 2018 to H1 2019 and </a:t>
            </a:r>
            <a:r>
              <a:rPr lang="en-US" dirty="0"/>
              <a:t>unsurprisingly, </a:t>
            </a:r>
            <a:r>
              <a:rPr lang="en-US"/>
              <a:t>usage is more prevalent among younger audiences in Australia</a:t>
            </a:r>
            <a:r>
              <a:rPr lang="en-US" dirty="0"/>
              <a:t> with up to 93% of 16-24yos watching video on demand. We have the viewing data by age bracket and this decreases as we go up in age,  with 64% of 55-64 year </a:t>
            </a:r>
            <a:r>
              <a:rPr lang="en-US" dirty="0" err="1"/>
              <a:t>olds</a:t>
            </a:r>
            <a:r>
              <a:rPr lang="en-US" dirty="0"/>
              <a:t> watching video on demand, which is still a significant portion, and further indicates what the viewing habits looks like for more than half of the population now. </a:t>
            </a:r>
            <a:endParaRPr lang="en-US"/>
          </a:p>
          <a:p>
            <a:r>
              <a:rPr lang="en-US"/>
              <a:t>93% of 16-24</a:t>
            </a:r>
          </a:p>
          <a:p>
            <a:r>
              <a:rPr lang="en-US"/>
              <a:t>89% of 25-34</a:t>
            </a:r>
          </a:p>
          <a:p>
            <a:r>
              <a:rPr lang="en-US"/>
              <a:t>79% of 35-44</a:t>
            </a:r>
          </a:p>
          <a:p>
            <a:r>
              <a:rPr lang="en-US"/>
              <a:t>72% of 45-54</a:t>
            </a:r>
          </a:p>
          <a:p>
            <a:r>
              <a:rPr lang="en-US"/>
              <a:t>64% of 55-64</a:t>
            </a:r>
          </a:p>
          <a:p>
            <a:r>
              <a:rPr lang="en-US"/>
              <a:t>(H1 2019)</a:t>
            </a:r>
          </a:p>
          <a:p>
            <a:endParaRPr lang="en-US"/>
          </a:p>
          <a:p>
            <a:r>
              <a:rPr lang="en-SG">
                <a:hlinkClick r:id="rId3"/>
              </a:rPr>
              <a:t>https://content-na1.emarketer.com/global-media-intelligence-2019-australia</a:t>
            </a:r>
            <a:endParaRPr lang="en-US"/>
          </a:p>
        </p:txBody>
      </p:sp>
      <p:sp>
        <p:nvSpPr>
          <p:cNvPr id="4" name="Slide Number Placeholder 3"/>
          <p:cNvSpPr>
            <a:spLocks noGrp="1"/>
          </p:cNvSpPr>
          <p:nvPr>
            <p:ph type="sldNum" sz="quarter" idx="5"/>
          </p:nvPr>
        </p:nvSpPr>
        <p:spPr/>
        <p:txBody>
          <a:bodyPr/>
          <a:lstStyle/>
          <a:p>
            <a:fld id="{3DA19A8D-925E-484A-BB6C-F2E1F9427ACD}" type="slidenum">
              <a:rPr lang="en-GB" smtClean="0"/>
              <a:t>6</a:t>
            </a:fld>
            <a:endParaRPr lang="en-GB"/>
          </a:p>
        </p:txBody>
      </p:sp>
    </p:spTree>
    <p:extLst>
      <p:ext uri="{BB962C8B-B14F-4D97-AF65-F5344CB8AC3E}">
        <p14:creationId xmlns:p14="http://schemas.microsoft.com/office/powerpoint/2010/main" val="28353754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Here’s some additional data showing the growth in BVOD via CTV. </a:t>
            </a:r>
          </a:p>
          <a:p>
            <a:endParaRPr lang="en-US"/>
          </a:p>
          <a:p>
            <a:r>
              <a:rPr lang="en-US" err="1"/>
              <a:t>thinkTV’s</a:t>
            </a:r>
            <a:r>
              <a:rPr lang="en-US"/>
              <a:t> latest </a:t>
            </a:r>
            <a:r>
              <a:rPr lang="en-US" b="1"/>
              <a:t>TV Everywhere Report </a:t>
            </a:r>
            <a:r>
              <a:rPr lang="en-US" dirty="0"/>
              <a:t>showing </a:t>
            </a:r>
            <a:r>
              <a:rPr lang="en-US"/>
              <a:t>BVOD consumption </a:t>
            </a:r>
            <a:r>
              <a:rPr lang="en-US" dirty="0"/>
              <a:t>and how it </a:t>
            </a:r>
            <a:r>
              <a:rPr lang="en-US"/>
              <a:t>increased by 37% YoY H2 2018 to H2 2019.</a:t>
            </a:r>
          </a:p>
          <a:p>
            <a:endParaRPr lang="en-US"/>
          </a:p>
          <a:p>
            <a:r>
              <a:rPr lang="en-US"/>
              <a:t>The same report found that </a:t>
            </a:r>
            <a:r>
              <a:rPr lang="en-US" dirty="0"/>
              <a:t>almost </a:t>
            </a:r>
            <a:r>
              <a:rPr lang="en-US"/>
              <a:t>51% of all daily hours spent consuming BVOD were spent on CTV, with the </a:t>
            </a:r>
            <a:r>
              <a:rPr lang="en-US" dirty="0"/>
              <a:t>remaining portion </a:t>
            </a:r>
            <a:r>
              <a:rPr lang="en-US"/>
              <a:t>of BVOD </a:t>
            </a:r>
            <a:r>
              <a:rPr lang="en-US" dirty="0"/>
              <a:t>being watched </a:t>
            </a:r>
            <a:r>
              <a:rPr lang="en-US"/>
              <a:t>on other devices </a:t>
            </a:r>
            <a:r>
              <a:rPr lang="en-US" dirty="0"/>
              <a:t>split equally across </a:t>
            </a:r>
            <a:r>
              <a:rPr lang="en-US"/>
              <a:t>tablets and laptops</a:t>
            </a:r>
          </a:p>
          <a:p>
            <a:endParaRPr lang="en-US"/>
          </a:p>
        </p:txBody>
      </p:sp>
      <p:sp>
        <p:nvSpPr>
          <p:cNvPr id="4" name="Slide Number Placeholder 3"/>
          <p:cNvSpPr>
            <a:spLocks noGrp="1"/>
          </p:cNvSpPr>
          <p:nvPr>
            <p:ph type="sldNum" sz="quarter" idx="5"/>
          </p:nvPr>
        </p:nvSpPr>
        <p:spPr/>
        <p:txBody>
          <a:bodyPr/>
          <a:lstStyle/>
          <a:p>
            <a:fld id="{3DA19A8D-925E-484A-BB6C-F2E1F9427ACD}" type="slidenum">
              <a:rPr lang="en-GB" smtClean="0"/>
              <a:t>7</a:t>
            </a:fld>
            <a:endParaRPr lang="en-GB"/>
          </a:p>
        </p:txBody>
      </p:sp>
    </p:spTree>
    <p:extLst>
      <p:ext uri="{BB962C8B-B14F-4D97-AF65-F5344CB8AC3E}">
        <p14:creationId xmlns:p14="http://schemas.microsoft.com/office/powerpoint/2010/main" val="27992705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 </a:t>
            </a:r>
            <a:r>
              <a:rPr lang="en-US" dirty="0"/>
              <a:t>that was pre-</a:t>
            </a:r>
            <a:r>
              <a:rPr lang="en-US" dirty="0" err="1"/>
              <a:t>covid</a:t>
            </a:r>
            <a:r>
              <a:rPr lang="en-US" dirty="0"/>
              <a:t>. What have we seen since then? </a:t>
            </a:r>
          </a:p>
          <a:p>
            <a:endParaRPr lang="en-US" dirty="0"/>
          </a:p>
          <a:p>
            <a:r>
              <a:rPr lang="en-US" dirty="0"/>
              <a:t>So </a:t>
            </a:r>
            <a:r>
              <a:rPr lang="en-US"/>
              <a:t>full disclaimer – this is US data, but </a:t>
            </a:r>
            <a:r>
              <a:rPr lang="en-US" dirty="0"/>
              <a:t>we’re seeing </a:t>
            </a:r>
            <a:r>
              <a:rPr lang="en-US"/>
              <a:t>similarities between this and the Australian </a:t>
            </a:r>
            <a:r>
              <a:rPr lang="en-US" dirty="0"/>
              <a:t>market</a:t>
            </a:r>
            <a:r>
              <a:rPr lang="en-US"/>
              <a:t>. </a:t>
            </a:r>
          </a:p>
          <a:p>
            <a:endParaRPr lang="en-US"/>
          </a:p>
          <a:p>
            <a:r>
              <a:rPr lang="en-US"/>
              <a:t>In the aftermath of the </a:t>
            </a:r>
            <a:r>
              <a:rPr lang="en-US" err="1"/>
              <a:t>covid</a:t>
            </a:r>
            <a:r>
              <a:rPr lang="en-US"/>
              <a:t> pandemic, what we’ve seen is a shift in the way people consume content as they adjust to a stay-at-home lifestyle</a:t>
            </a:r>
            <a:r>
              <a:rPr lang="en-US" b="0" i="0" u="none" strike="noStrike" kern="1200">
                <a:effectLst/>
              </a:rPr>
              <a:t>.</a:t>
            </a:r>
            <a:r>
              <a:rPr lang="en-US"/>
              <a:t> </a:t>
            </a:r>
          </a:p>
          <a:p>
            <a:r>
              <a:rPr lang="en-US">
                <a:ea typeface="+mn-ea"/>
                <a:cs typeface="+mn-cs"/>
              </a:rPr>
              <a:t>It’s no surprise that CTV supply has increased by up to 40%, again because people are spending a lot more time at home. </a:t>
            </a:r>
          </a:p>
          <a:p>
            <a:endParaRPr lang="en-US">
              <a:ea typeface="+mn-ea"/>
              <a:cs typeface="+mn-cs"/>
            </a:endParaRPr>
          </a:p>
          <a:p>
            <a:r>
              <a:rPr lang="en-US">
                <a:ea typeface="+mn-ea"/>
                <a:cs typeface="+mn-cs"/>
              </a:rPr>
              <a:t>However, this hasn’t translated into higher CPMs, with the majority of them staying flat, </a:t>
            </a:r>
            <a:r>
              <a:rPr lang="en-US" dirty="0">
                <a:ea typeface="+mn-ea"/>
                <a:cs typeface="+mn-cs"/>
              </a:rPr>
              <a:t>as </a:t>
            </a:r>
            <a:r>
              <a:rPr lang="en-US">
                <a:ea typeface="+mn-ea"/>
                <a:cs typeface="+mn-cs"/>
              </a:rPr>
              <a:t>approximately 90% of programmatic CTV transacts via fixed rate deals. Because of this, the additional supply is not being </a:t>
            </a:r>
            <a:r>
              <a:rPr lang="en-US" err="1">
                <a:ea typeface="+mn-ea"/>
                <a:cs typeface="+mn-cs"/>
              </a:rPr>
              <a:t>monetised</a:t>
            </a:r>
            <a:r>
              <a:rPr lang="en-US">
                <a:ea typeface="+mn-ea"/>
                <a:cs typeface="+mn-cs"/>
              </a:rPr>
              <a:t>, resulting in a missed opportunity for both advertisers and publishers. </a:t>
            </a:r>
          </a:p>
          <a:p>
            <a:endParaRPr lang="en-US">
              <a:ea typeface="+mn-ea"/>
              <a:cs typeface="+mn-cs"/>
            </a:endParaRPr>
          </a:p>
          <a:p>
            <a:r>
              <a:rPr lang="en-US" sz="1200" b="0" i="0" kern="1200" dirty="0">
                <a:solidFill>
                  <a:schemeClr val="tx1"/>
                </a:solidFill>
                <a:effectLst/>
                <a:latin typeface="+mn-lt"/>
                <a:ea typeface="+mn-ea"/>
                <a:cs typeface="+mn-cs"/>
              </a:rPr>
              <a:t>So what is the industry expecting to see from this? We have US research reports predicting that advertisers</a:t>
            </a:r>
            <a:r>
              <a:rPr lang="en-US" sz="1200" b="0" i="0" kern="1200">
                <a:solidFill>
                  <a:schemeClr val="tx1"/>
                </a:solidFill>
                <a:effectLst/>
                <a:latin typeface="+mn-lt"/>
                <a:ea typeface="+mn-ea"/>
                <a:cs typeface="+mn-cs"/>
              </a:rPr>
              <a:t>’ upfront TV spending will decline by one-third from last year. Four in 10 </a:t>
            </a:r>
            <a:r>
              <a:rPr lang="en-US" sz="1200" b="0" i="0" kern="1200" dirty="0">
                <a:solidFill>
                  <a:schemeClr val="tx1"/>
                </a:solidFill>
                <a:effectLst/>
                <a:latin typeface="+mn-lt"/>
                <a:ea typeface="+mn-ea"/>
                <a:cs typeface="+mn-cs"/>
              </a:rPr>
              <a:t>research </a:t>
            </a:r>
            <a:r>
              <a:rPr lang="en-US" sz="1200" b="0" i="0" kern="1200">
                <a:solidFill>
                  <a:schemeClr val="tx1"/>
                </a:solidFill>
                <a:effectLst/>
                <a:latin typeface="+mn-lt"/>
                <a:ea typeface="+mn-ea"/>
                <a:cs typeface="+mn-cs"/>
              </a:rPr>
              <a:t>respondents believed that TV networks will abandon the upfront buying model and move to a “just-in-time buying model.” Almost half of respondents said that nobody will purchase more than quarter of their TV inventory during this year’s upfronts.</a:t>
            </a:r>
          </a:p>
          <a:p>
            <a:endParaRPr lang="en-US" sz="1200" b="0" i="0" kern="120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US researchers have also </a:t>
            </a:r>
            <a:r>
              <a:rPr lang="en-US" sz="1200" b="0" i="0" kern="1200">
                <a:solidFill>
                  <a:schemeClr val="tx1"/>
                </a:solidFill>
                <a:effectLst/>
                <a:latin typeface="+mn-lt"/>
                <a:ea typeface="+mn-ea"/>
                <a:cs typeface="+mn-cs"/>
              </a:rPr>
              <a:t>estimated that for the 2020-21 TV season, inventory sold upfront would account for 40% to 60% of total US </a:t>
            </a:r>
            <a:r>
              <a:rPr lang="en-US" sz="1200" b="0" i="0" kern="1200" dirty="0">
                <a:solidFill>
                  <a:schemeClr val="tx1"/>
                </a:solidFill>
                <a:effectLst/>
                <a:latin typeface="+mn-lt"/>
                <a:ea typeface="+mn-ea"/>
                <a:cs typeface="+mn-cs"/>
              </a:rPr>
              <a:t>TV-network ad-inventory</a:t>
            </a:r>
            <a:r>
              <a:rPr lang="en-US" sz="1200" b="0" i="0" kern="1200">
                <a:solidFill>
                  <a:schemeClr val="tx1"/>
                </a:solidFill>
                <a:effectLst/>
                <a:latin typeface="+mn-lt"/>
                <a:ea typeface="+mn-ea"/>
                <a:cs typeface="+mn-cs"/>
              </a:rPr>
              <a:t>. Normally, upfront spending accounts for 70% to 80% of this inventory and cancellations could reach 25%, according to ad buyers</a:t>
            </a:r>
            <a:r>
              <a:rPr lang="en-US" sz="1200" b="0" i="0" kern="1200" dirty="0">
                <a:solidFill>
                  <a:schemeClr val="tx1"/>
                </a:solidFill>
                <a:effectLst/>
                <a:latin typeface="+mn-lt"/>
                <a:ea typeface="+mn-ea"/>
                <a:cs typeface="+mn-cs"/>
              </a:rPr>
              <a:t>. </a:t>
            </a:r>
            <a:r>
              <a:rPr lang="en-US" sz="1200" b="0" i="0" strike="sngStrike" kern="1200" dirty="0">
                <a:solidFill>
                  <a:schemeClr val="tx1"/>
                </a:solidFill>
                <a:effectLst/>
                <a:latin typeface="+mn-lt"/>
                <a:ea typeface="+mn-ea"/>
                <a:cs typeface="+mn-cs"/>
              </a:rPr>
              <a:t>(who spoke with </a:t>
            </a:r>
            <a:r>
              <a:rPr lang="en-US" sz="1200" b="0" i="0" strike="sngStrike" kern="1200" dirty="0" err="1">
                <a:solidFill>
                  <a:schemeClr val="tx1"/>
                </a:solidFill>
                <a:effectLst/>
                <a:latin typeface="+mn-lt"/>
                <a:ea typeface="+mn-ea"/>
                <a:cs typeface="+mn-cs"/>
              </a:rPr>
              <a:t>MediaPost</a:t>
            </a:r>
            <a:r>
              <a:rPr lang="en-US" sz="1200" b="0" i="0" strike="sngStrike" kern="1200" dirty="0">
                <a:solidFill>
                  <a:schemeClr val="tx1"/>
                </a:solidFill>
                <a:effectLst/>
                <a:latin typeface="+mn-lt"/>
                <a:ea typeface="+mn-ea"/>
                <a:cs typeface="+mn-cs"/>
              </a:rPr>
              <a:t>)</a:t>
            </a:r>
          </a:p>
          <a:p>
            <a:endParaRPr lang="en-US" sz="1200" b="0" i="0" kern="1200">
              <a:solidFill>
                <a:schemeClr val="tx1"/>
              </a:solidFill>
              <a:effectLst/>
              <a:latin typeface="+mn-lt"/>
              <a:ea typeface="+mn-ea"/>
              <a:cs typeface="+mn-cs"/>
            </a:endParaRPr>
          </a:p>
          <a:p>
            <a:r>
              <a:rPr lang="en-US" sz="1200" b="0" i="0" kern="1200">
                <a:solidFill>
                  <a:schemeClr val="tx1"/>
                </a:solidFill>
                <a:effectLst/>
                <a:latin typeface="+mn-lt"/>
                <a:ea typeface="+mn-ea"/>
                <a:cs typeface="+mn-cs"/>
              </a:rPr>
              <a:t>Normally, one of the advantages of buying inventory upfront is that it’s discounted. But with TV CPMs dropping, the difference in pricing between upfront and non-upfront inventory shrunk in Q2, according to </a:t>
            </a:r>
            <a:r>
              <a:rPr lang="en-US" sz="1200" b="0" i="0" kern="1200" dirty="0">
                <a:solidFill>
                  <a:schemeClr val="tx1"/>
                </a:solidFill>
                <a:effectLst/>
                <a:latin typeface="+mn-lt"/>
                <a:ea typeface="+mn-ea"/>
                <a:cs typeface="+mn-cs"/>
              </a:rPr>
              <a:t>research data </a:t>
            </a:r>
            <a:r>
              <a:rPr lang="en-US" sz="1200" b="0" i="0" strike="sngStrike" kern="1200" dirty="0" err="1">
                <a:solidFill>
                  <a:schemeClr val="tx1"/>
                </a:solidFill>
                <a:effectLst/>
                <a:latin typeface="+mn-lt"/>
                <a:ea typeface="+mn-ea"/>
                <a:cs typeface="+mn-cs"/>
              </a:rPr>
              <a:t>data</a:t>
            </a:r>
            <a:r>
              <a:rPr lang="en-US" sz="1200" b="0" i="0" strike="sngStrike" kern="1200" dirty="0">
                <a:solidFill>
                  <a:schemeClr val="tx1"/>
                </a:solidFill>
                <a:effectLst/>
                <a:latin typeface="+mn-lt"/>
                <a:ea typeface="+mn-ea"/>
                <a:cs typeface="+mn-cs"/>
              </a:rPr>
              <a:t> from advertising research firm SQAD</a:t>
            </a:r>
            <a:r>
              <a:rPr lang="en-US" sz="1200" b="0" i="0" kern="1200">
                <a:solidFill>
                  <a:schemeClr val="tx1"/>
                </a:solidFill>
                <a:effectLst/>
                <a:latin typeface="+mn-lt"/>
                <a:ea typeface="+mn-ea"/>
                <a:cs typeface="+mn-cs"/>
              </a:rPr>
              <a:t>. If upfront and non-upfront prices become more similar, that will erode the </a:t>
            </a:r>
            <a:r>
              <a:rPr lang="en-US" sz="1200" b="0" i="0" kern="1200" dirty="0">
                <a:solidFill>
                  <a:schemeClr val="tx1"/>
                </a:solidFill>
                <a:effectLst/>
                <a:latin typeface="+mn-lt"/>
                <a:ea typeface="+mn-ea"/>
                <a:cs typeface="+mn-cs"/>
              </a:rPr>
              <a:t>value of the </a:t>
            </a:r>
            <a:r>
              <a:rPr lang="en-US" sz="1200" b="0" i="0" kern="1200">
                <a:solidFill>
                  <a:schemeClr val="tx1"/>
                </a:solidFill>
                <a:effectLst/>
                <a:latin typeface="+mn-lt"/>
                <a:ea typeface="+mn-ea"/>
                <a:cs typeface="+mn-cs"/>
              </a:rPr>
              <a:t>upfronts</a:t>
            </a:r>
            <a:r>
              <a:rPr lang="en-US" sz="1200" b="0" i="0" kern="1200" dirty="0">
                <a:solidFill>
                  <a:schemeClr val="tx1"/>
                </a:solidFill>
                <a:effectLst/>
                <a:latin typeface="+mn-lt"/>
                <a:ea typeface="+mn-ea"/>
                <a:cs typeface="+mn-cs"/>
              </a:rPr>
              <a:t>’. </a:t>
            </a:r>
            <a:endParaRPr lang="en-US" sz="1200" b="0" i="0" kern="1200">
              <a:solidFill>
                <a:schemeClr val="tx1"/>
              </a:solidFill>
              <a:effectLst/>
              <a:latin typeface="+mn-lt"/>
              <a:ea typeface="+mn-ea"/>
              <a:cs typeface="+mn-cs"/>
            </a:endParaRPr>
          </a:p>
          <a:p>
            <a:endParaRPr lang="en-US" sz="1200" b="0" i="0" kern="1200">
              <a:solidFill>
                <a:schemeClr val="tx1"/>
              </a:solidFill>
              <a:effectLst/>
              <a:latin typeface="+mn-lt"/>
              <a:ea typeface="+mn-ea"/>
              <a:cs typeface="+mn-cs"/>
            </a:endParaRPr>
          </a:p>
          <a:p>
            <a:r>
              <a:rPr lang="en-US" sz="1200" b="0" i="0" kern="1200">
                <a:solidFill>
                  <a:schemeClr val="tx1"/>
                </a:solidFill>
                <a:effectLst/>
                <a:latin typeface="+mn-lt"/>
                <a:ea typeface="+mn-ea"/>
                <a:cs typeface="+mn-cs"/>
              </a:rPr>
              <a:t>Although people are spending more time watching TV now than they did before the pandemic, weakened advertising demand has taken a toll on the industry. During the first week of May 2020, there was a 20% decline YoY on 30-second ad </a:t>
            </a:r>
            <a:r>
              <a:rPr lang="en-US" sz="1200" b="0" i="0" kern="1200" dirty="0">
                <a:solidFill>
                  <a:schemeClr val="tx1"/>
                </a:solidFill>
                <a:effectLst/>
                <a:latin typeface="+mn-lt"/>
                <a:ea typeface="+mn-ea"/>
                <a:cs typeface="+mn-cs"/>
              </a:rPr>
              <a:t>slots </a:t>
            </a:r>
            <a:r>
              <a:rPr lang="en-US" sz="1200" b="0" i="0" kern="1200">
                <a:solidFill>
                  <a:schemeClr val="tx1"/>
                </a:solidFill>
                <a:effectLst/>
                <a:latin typeface="+mn-lt"/>
                <a:ea typeface="+mn-ea"/>
                <a:cs typeface="+mn-cs"/>
              </a:rPr>
              <a:t>across the 25 largest TV networks</a:t>
            </a:r>
            <a:r>
              <a:rPr lang="en-US" sz="1200" b="0" i="0" strike="noStrike" kern="1200" dirty="0">
                <a:solidFill>
                  <a:schemeClr val="tx1"/>
                </a:solidFill>
                <a:effectLst/>
                <a:latin typeface="+mn-lt"/>
                <a:ea typeface="+mn-ea"/>
                <a:cs typeface="+mn-cs"/>
              </a:rPr>
              <a:t>. There’s a change in buying </a:t>
            </a:r>
            <a:r>
              <a:rPr lang="en-US" sz="1200" b="0" i="0" strike="noStrike" kern="1200" dirty="0" err="1">
                <a:solidFill>
                  <a:schemeClr val="tx1"/>
                </a:solidFill>
                <a:effectLst/>
                <a:latin typeface="+mn-lt"/>
                <a:ea typeface="+mn-ea"/>
                <a:cs typeface="+mn-cs"/>
              </a:rPr>
              <a:t>behaviour</a:t>
            </a:r>
            <a:r>
              <a:rPr lang="en-US" sz="1200" b="0" i="0" strike="noStrike" kern="1200" dirty="0">
                <a:solidFill>
                  <a:schemeClr val="tx1"/>
                </a:solidFill>
                <a:effectLst/>
                <a:latin typeface="+mn-lt"/>
                <a:ea typeface="+mn-ea"/>
                <a:cs typeface="+mn-cs"/>
              </a:rPr>
              <a:t>.</a:t>
            </a:r>
            <a:endParaRPr lang="en-US" strike="noStrike" dirty="0"/>
          </a:p>
          <a:p>
            <a:endParaRPr lang="en-US" sz="1200" b="0" i="0" kern="1200">
              <a:solidFill>
                <a:schemeClr val="tx1"/>
              </a:solidFill>
              <a:effectLst/>
              <a:latin typeface="+mn-lt"/>
              <a:cs typeface="Calibri"/>
            </a:endParaRPr>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5CB8C8BB-B566-314D-B9ED-9AB051CF56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44151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US" sz="1200" b="1" i="0" u="none" strike="noStrike" kern="1200">
                <a:solidFill>
                  <a:schemeClr val="tx1"/>
                </a:solidFill>
                <a:effectLst/>
                <a:latin typeface="+mn-lt"/>
                <a:ea typeface="+mn-ea"/>
                <a:cs typeface="+mn-cs"/>
              </a:rPr>
              <a:t>So </a:t>
            </a:r>
            <a:r>
              <a:rPr lang="en-US" sz="1200" b="1" i="0" u="none" strike="noStrike" kern="1200" dirty="0">
                <a:solidFill>
                  <a:schemeClr val="tx1"/>
                </a:solidFill>
                <a:effectLst/>
                <a:latin typeface="+mn-lt"/>
                <a:ea typeface="+mn-ea"/>
                <a:cs typeface="+mn-cs"/>
              </a:rPr>
              <a:t>we’ve established that there’s a revenue opportunity on OTT and CTV. So what’s </a:t>
            </a:r>
            <a:r>
              <a:rPr lang="en-US" sz="1200" b="1" i="0" u="none" strike="noStrike" kern="1200">
                <a:solidFill>
                  <a:schemeClr val="tx1"/>
                </a:solidFill>
                <a:effectLst/>
                <a:latin typeface="+mn-lt"/>
                <a:ea typeface="+mn-ea"/>
                <a:cs typeface="+mn-cs"/>
              </a:rPr>
              <a:t>keeping Publishers from fully embracing programmatic</a:t>
            </a:r>
            <a:r>
              <a:rPr lang="en-US" sz="1200" b="1" i="0" u="none" strike="noStrike" kern="1200" dirty="0">
                <a:solidFill>
                  <a:schemeClr val="tx1"/>
                </a:solidFill>
                <a:effectLst/>
                <a:latin typeface="+mn-lt"/>
                <a:ea typeface="+mn-ea"/>
                <a:cs typeface="+mn-cs"/>
              </a:rPr>
              <a:t> OTT</a:t>
            </a:r>
            <a:r>
              <a:rPr lang="en-US" sz="1200" b="1" i="0" u="none" strike="noStrike" kern="1200">
                <a:solidFill>
                  <a:schemeClr val="tx1"/>
                </a:solidFill>
                <a:effectLst/>
                <a:latin typeface="+mn-lt"/>
                <a:ea typeface="+mn-ea"/>
                <a:cs typeface="+mn-cs"/>
              </a:rPr>
              <a:t>? What keeps them up at night?</a:t>
            </a:r>
            <a:r>
              <a:rPr lang="en-US" sz="1200" b="0" i="0" kern="1200">
                <a:solidFill>
                  <a:schemeClr val="tx1"/>
                </a:solidFill>
                <a:effectLst/>
                <a:latin typeface="+mn-lt"/>
                <a:ea typeface="+mn-ea"/>
                <a:cs typeface="+mn-cs"/>
              </a:rPr>
              <a:t>​</a:t>
            </a:r>
          </a:p>
          <a:p>
            <a:pPr rtl="0" fontAlgn="base"/>
            <a:endParaRPr lang="en-US" sz="1200" b="0" i="0" kern="1200" dirty="0">
              <a:solidFill>
                <a:schemeClr val="tx1"/>
              </a:solidFill>
              <a:effectLst/>
              <a:latin typeface="+mn-lt"/>
              <a:ea typeface="+mn-ea"/>
              <a:cs typeface="+mn-cs"/>
            </a:endParaRPr>
          </a:p>
          <a:p>
            <a:pPr rtl="0" fontAlgn="base"/>
            <a:r>
              <a:rPr lang="en-US" sz="1200" b="0" i="0" kern="1200" dirty="0">
                <a:solidFill>
                  <a:schemeClr val="tx1"/>
                </a:solidFill>
                <a:effectLst/>
                <a:latin typeface="+mn-lt"/>
                <a:ea typeface="+mn-ea"/>
                <a:cs typeface="+mn-cs"/>
              </a:rPr>
              <a:t>The main concerns are around: </a:t>
            </a:r>
          </a:p>
          <a:p>
            <a:pPr rtl="0" fontAlgn="base"/>
            <a:r>
              <a:rPr lang="en-US" sz="1200" b="0" i="0" kern="1200">
                <a:solidFill>
                  <a:schemeClr val="tx1"/>
                </a:solidFill>
                <a:effectLst/>
                <a:latin typeface="+mn-lt"/>
                <a:ea typeface="+mn-ea"/>
                <a:cs typeface="+mn-cs"/>
              </a:rPr>
              <a:t>​</a:t>
            </a:r>
          </a:p>
          <a:p>
            <a:pPr rtl="0" fontAlgn="base"/>
            <a:r>
              <a:rPr lang="en-US" sz="1200" b="1" i="0" u="none" strike="noStrike" kern="1200">
                <a:solidFill>
                  <a:schemeClr val="tx1"/>
                </a:solidFill>
                <a:effectLst/>
                <a:latin typeface="+mn-lt"/>
                <a:ea typeface="+mn-ea"/>
                <a:cs typeface="+mn-cs"/>
              </a:rPr>
              <a:t>Preserving Inventory Value – </a:t>
            </a:r>
            <a:r>
              <a:rPr lang="en-US" sz="1200" b="0" i="0" u="none" strike="noStrike" kern="1200">
                <a:solidFill>
                  <a:schemeClr val="tx1"/>
                </a:solidFill>
                <a:effectLst/>
                <a:latin typeface="+mn-lt"/>
                <a:ea typeface="+mn-ea"/>
                <a:cs typeface="+mn-cs"/>
              </a:rPr>
              <a:t>While over 50% of CTV is transacted programmatically, a very small portion of this is actually auction driven. ~90% of programmatic CTV has been transacted via upfront, fixed rate deals, largely due to value concerns by publishers and quality concerns from buyers. Programmatic has been viewed as a means for automated delivery rather than an avenue for inventory discovery and market (price) setting. </a:t>
            </a:r>
            <a:r>
              <a:rPr lang="en-US" sz="1200" b="0" i="0" kern="1200">
                <a:solidFill>
                  <a:schemeClr val="tx1"/>
                </a:solidFill>
                <a:effectLst/>
                <a:latin typeface="+mn-lt"/>
                <a:ea typeface="+mn-ea"/>
                <a:cs typeface="+mn-cs"/>
              </a:rPr>
              <a:t>​</a:t>
            </a:r>
          </a:p>
          <a:p>
            <a:pPr rtl="0" fontAlgn="base"/>
            <a:r>
              <a:rPr lang="en-US" sz="1200" b="0" i="0" kern="1200">
                <a:solidFill>
                  <a:schemeClr val="tx1"/>
                </a:solidFill>
                <a:effectLst/>
                <a:latin typeface="+mn-lt"/>
                <a:ea typeface="+mn-ea"/>
                <a:cs typeface="+mn-cs"/>
              </a:rPr>
              <a:t>​</a:t>
            </a:r>
          </a:p>
          <a:p>
            <a:pPr rtl="0" fontAlgn="base"/>
            <a:r>
              <a:rPr lang="en-US" sz="1200" b="0" i="0" u="none" strike="noStrike" kern="1200">
                <a:solidFill>
                  <a:schemeClr val="tx1"/>
                </a:solidFill>
                <a:effectLst/>
                <a:latin typeface="+mn-lt"/>
                <a:ea typeface="+mn-ea"/>
                <a:cs typeface="+mn-cs"/>
              </a:rPr>
              <a:t>But, as we’ve shown, the lack of market-driven auction dynamics is limiting the potential of programmatic CTV. With upfront commitments shrinking, buyers are looking for flexible buying models with market driven pricing. Otherwise inventory will continue to go unfilled.</a:t>
            </a:r>
            <a:r>
              <a:rPr lang="en-US" sz="1200" b="0" i="0" kern="1200">
                <a:solidFill>
                  <a:schemeClr val="tx1"/>
                </a:solidFill>
                <a:effectLst/>
                <a:latin typeface="+mn-lt"/>
                <a:ea typeface="+mn-ea"/>
                <a:cs typeface="+mn-cs"/>
              </a:rPr>
              <a:t>​</a:t>
            </a:r>
          </a:p>
          <a:p>
            <a:pPr rtl="0" fontAlgn="base"/>
            <a:r>
              <a:rPr lang="en-US" sz="1200" b="0" i="0" kern="1200">
                <a:solidFill>
                  <a:schemeClr val="tx1"/>
                </a:solidFill>
                <a:effectLst/>
                <a:latin typeface="+mn-lt"/>
                <a:ea typeface="+mn-ea"/>
                <a:cs typeface="+mn-cs"/>
              </a:rPr>
              <a:t>​</a:t>
            </a:r>
          </a:p>
          <a:p>
            <a:pPr rtl="0" fontAlgn="base"/>
            <a:r>
              <a:rPr lang="en-US" sz="1200" b="1" i="0" u="none" strike="noStrike" kern="1200">
                <a:solidFill>
                  <a:schemeClr val="tx1"/>
                </a:solidFill>
                <a:effectLst/>
                <a:latin typeface="+mn-lt"/>
                <a:ea typeface="+mn-ea"/>
                <a:cs typeface="+mn-cs"/>
              </a:rPr>
              <a:t>Viewer Experience</a:t>
            </a:r>
            <a:r>
              <a:rPr lang="en-US" sz="1200" b="0" i="0" u="none" strike="noStrike" kern="1200">
                <a:solidFill>
                  <a:schemeClr val="tx1"/>
                </a:solidFill>
                <a:effectLst/>
                <a:latin typeface="+mn-lt"/>
                <a:ea typeface="+mn-ea"/>
                <a:cs typeface="+mn-cs"/>
              </a:rPr>
              <a:t> - is the highest priority, where serving no ad is better than serving the wrong ad. The quality of the ad has to match the quality of the content. But complicated tech/workflows (stitching together advertising and content, demand coming from multiple sources) lead to latency and ad load issues while </a:t>
            </a:r>
            <a:r>
              <a:rPr lang="en-US" sz="1200" b="1" i="0" u="none" strike="noStrike" kern="1200">
                <a:solidFill>
                  <a:schemeClr val="tx1"/>
                </a:solidFill>
                <a:effectLst/>
                <a:latin typeface="+mn-lt"/>
                <a:ea typeface="+mn-ea"/>
                <a:cs typeface="+mn-cs"/>
              </a:rPr>
              <a:t>Complex ad pod business rules</a:t>
            </a:r>
            <a:r>
              <a:rPr lang="en-US" sz="1200" b="0" i="0" u="none" strike="noStrike" kern="1200">
                <a:solidFill>
                  <a:schemeClr val="tx1"/>
                </a:solidFill>
                <a:effectLst/>
                <a:latin typeface="+mn-lt"/>
                <a:ea typeface="+mn-ea"/>
                <a:cs typeface="+mn-cs"/>
              </a:rPr>
              <a:t> like advertiser/category separation and sales channel conflict, further limit demand. </a:t>
            </a:r>
            <a:r>
              <a:rPr lang="en-US" sz="1200" b="0" i="0" kern="1200">
                <a:solidFill>
                  <a:schemeClr val="tx1"/>
                </a:solidFill>
                <a:effectLst/>
                <a:latin typeface="+mn-lt"/>
                <a:ea typeface="+mn-ea"/>
                <a:cs typeface="+mn-cs"/>
              </a:rPr>
              <a:t>​</a:t>
            </a:r>
          </a:p>
          <a:p>
            <a:pPr rtl="0" fontAlgn="base"/>
            <a:r>
              <a:rPr lang="en-US" sz="1200" b="0" i="0" kern="1200">
                <a:solidFill>
                  <a:schemeClr val="tx1"/>
                </a:solidFill>
                <a:effectLst/>
                <a:latin typeface="+mn-lt"/>
                <a:ea typeface="+mn-ea"/>
                <a:cs typeface="+mn-cs"/>
              </a:rPr>
              <a:t>​</a:t>
            </a:r>
          </a:p>
          <a:p>
            <a:pPr rtl="0" fontAlgn="base"/>
            <a:r>
              <a:rPr lang="en-US" sz="1200" b="1" i="0" u="none" strike="noStrike" kern="1200">
                <a:solidFill>
                  <a:schemeClr val="tx1"/>
                </a:solidFill>
                <a:effectLst/>
                <a:latin typeface="+mn-lt"/>
                <a:ea typeface="+mn-ea"/>
                <a:cs typeface="+mn-cs"/>
              </a:rPr>
              <a:t>Transparency and Control - </a:t>
            </a:r>
            <a:r>
              <a:rPr lang="en-US" sz="1200" b="0" i="0" u="none" strike="noStrike" kern="1200">
                <a:solidFill>
                  <a:schemeClr val="tx1"/>
                </a:solidFill>
                <a:effectLst/>
                <a:latin typeface="+mn-lt"/>
                <a:ea typeface="+mn-ea"/>
                <a:cs typeface="+mn-cs"/>
              </a:rPr>
              <a:t>Even in the instances where auctions are utilized, waterfall set ups within the </a:t>
            </a:r>
            <a:r>
              <a:rPr lang="en-US" sz="1200" b="0" i="0" u="none" strike="noStrike" kern="1200" dirty="0" err="1">
                <a:solidFill>
                  <a:schemeClr val="tx1"/>
                </a:solidFill>
                <a:effectLst/>
                <a:latin typeface="+mn-lt"/>
                <a:ea typeface="+mn-ea"/>
                <a:cs typeface="+mn-cs"/>
              </a:rPr>
              <a:t>adserver</a:t>
            </a:r>
            <a:r>
              <a:rPr lang="en-US" sz="1200" b="0" i="0" u="none" strike="noStrike" kern="1200" dirty="0">
                <a:solidFill>
                  <a:schemeClr val="tx1"/>
                </a:solidFill>
                <a:effectLst/>
                <a:latin typeface="+mn-lt"/>
                <a:ea typeface="+mn-ea"/>
                <a:cs typeface="+mn-cs"/>
              </a:rPr>
              <a:t> </a:t>
            </a:r>
            <a:r>
              <a:rPr lang="en-US" sz="1200" b="0" i="0" u="none" strike="noStrike" kern="1200">
                <a:solidFill>
                  <a:schemeClr val="tx1"/>
                </a:solidFill>
                <a:effectLst/>
                <a:latin typeface="+mn-lt"/>
                <a:ea typeface="+mn-ea"/>
                <a:cs typeface="+mn-cs"/>
              </a:rPr>
              <a:t>dominate. </a:t>
            </a:r>
            <a:r>
              <a:rPr lang="en-US" sz="1200" b="0" i="0" u="none" strike="noStrike" kern="1200" dirty="0">
                <a:solidFill>
                  <a:schemeClr val="tx1"/>
                </a:solidFill>
                <a:effectLst/>
                <a:latin typeface="+mn-lt"/>
                <a:ea typeface="+mn-ea"/>
                <a:cs typeface="+mn-cs"/>
              </a:rPr>
              <a:t>As we know, </a:t>
            </a:r>
            <a:r>
              <a:rPr lang="en-US" sz="1200" b="0" i="0" u="none" strike="noStrike" kern="1200">
                <a:solidFill>
                  <a:schemeClr val="tx1"/>
                </a:solidFill>
                <a:effectLst/>
                <a:latin typeface="+mn-lt"/>
                <a:ea typeface="+mn-ea"/>
                <a:cs typeface="+mn-cs"/>
              </a:rPr>
              <a:t>sequential bidding is inefficient and leaves money on the table as prioritization rules limit the advertiser’s opportunity to see and bid on inventory that could otherwise drive higher CPMs. Also, </a:t>
            </a:r>
            <a:r>
              <a:rPr lang="en-US" sz="1200" b="0" i="0" u="none" strike="noStrike" kern="1200" dirty="0" err="1">
                <a:solidFill>
                  <a:schemeClr val="tx1"/>
                </a:solidFill>
                <a:effectLst/>
                <a:latin typeface="+mn-lt"/>
                <a:ea typeface="+mn-ea"/>
                <a:cs typeface="+mn-cs"/>
              </a:rPr>
              <a:t>AdServers</a:t>
            </a:r>
            <a:r>
              <a:rPr lang="en-US" sz="1200" b="0" i="0" u="none" strike="noStrike" kern="1200" dirty="0">
                <a:solidFill>
                  <a:schemeClr val="tx1"/>
                </a:solidFill>
                <a:effectLst/>
                <a:latin typeface="+mn-lt"/>
                <a:ea typeface="+mn-ea"/>
                <a:cs typeface="+mn-cs"/>
              </a:rPr>
              <a:t> </a:t>
            </a:r>
            <a:r>
              <a:rPr lang="en-US" sz="1200" b="0" i="0" u="none" strike="noStrike" kern="1200">
                <a:solidFill>
                  <a:schemeClr val="tx1"/>
                </a:solidFill>
                <a:effectLst/>
                <a:latin typeface="+mn-lt"/>
                <a:ea typeface="+mn-ea"/>
                <a:cs typeface="+mn-cs"/>
              </a:rPr>
              <a:t>rely on legacy technology that wasn’t designed with programmatic innovation in mind and may struggle to support features like parallel auctions or dynamic ad pod assembly. </a:t>
            </a:r>
            <a:r>
              <a:rPr lang="en-US" sz="1200" b="0" i="0" u="none" strike="noStrike" kern="1200" dirty="0" err="1">
                <a:solidFill>
                  <a:schemeClr val="tx1"/>
                </a:solidFill>
                <a:effectLst/>
                <a:latin typeface="+mn-lt"/>
                <a:ea typeface="+mn-ea"/>
                <a:cs typeface="+mn-cs"/>
              </a:rPr>
              <a:t>Adservers</a:t>
            </a:r>
            <a:r>
              <a:rPr lang="en-US" sz="1200" b="0" i="0" u="none" strike="noStrike" kern="1200" dirty="0">
                <a:solidFill>
                  <a:schemeClr val="tx1"/>
                </a:solidFill>
                <a:effectLst/>
                <a:latin typeface="+mn-lt"/>
                <a:ea typeface="+mn-ea"/>
                <a:cs typeface="+mn-cs"/>
              </a:rPr>
              <a:t> have a </a:t>
            </a:r>
            <a:r>
              <a:rPr lang="en-US" sz="1200" b="0" i="0" u="none" strike="noStrike" kern="1200">
                <a:solidFill>
                  <a:schemeClr val="tx1"/>
                </a:solidFill>
                <a:effectLst/>
                <a:latin typeface="+mn-lt"/>
                <a:ea typeface="+mn-ea"/>
                <a:cs typeface="+mn-cs"/>
              </a:rPr>
              <a:t>bias </a:t>
            </a:r>
            <a:r>
              <a:rPr lang="en-US" sz="1200" b="0" i="0" u="none" strike="noStrike" kern="1200" dirty="0">
                <a:solidFill>
                  <a:schemeClr val="tx1"/>
                </a:solidFill>
                <a:effectLst/>
                <a:latin typeface="+mn-lt"/>
                <a:ea typeface="+mn-ea"/>
                <a:cs typeface="+mn-cs"/>
              </a:rPr>
              <a:t>towards </a:t>
            </a:r>
            <a:r>
              <a:rPr lang="en-US" sz="1200" b="0" i="0" u="none" strike="noStrike" kern="1200">
                <a:solidFill>
                  <a:schemeClr val="tx1"/>
                </a:solidFill>
                <a:effectLst/>
                <a:latin typeface="+mn-lt"/>
                <a:ea typeface="+mn-ea"/>
                <a:cs typeface="+mn-cs"/>
              </a:rPr>
              <a:t>direct sold inventory over programmatic, offering first look to </a:t>
            </a:r>
            <a:r>
              <a:rPr lang="en-US" sz="1200" b="0" i="0" u="none" strike="noStrike" kern="1200" dirty="0">
                <a:solidFill>
                  <a:schemeClr val="tx1"/>
                </a:solidFill>
                <a:effectLst/>
                <a:latin typeface="+mn-lt"/>
                <a:ea typeface="+mn-ea"/>
                <a:cs typeface="+mn-cs"/>
              </a:rPr>
              <a:t>direct </a:t>
            </a:r>
            <a:r>
              <a:rPr lang="en-US" sz="1200" b="0" i="0" u="none" strike="noStrike" kern="1200">
                <a:solidFill>
                  <a:schemeClr val="tx1"/>
                </a:solidFill>
                <a:effectLst/>
                <a:latin typeface="+mn-lt"/>
                <a:ea typeface="+mn-ea"/>
                <a:cs typeface="+mn-cs"/>
              </a:rPr>
              <a:t>business.  Final decisioning at the </a:t>
            </a:r>
            <a:r>
              <a:rPr lang="en-US" sz="1200" b="0" i="0" u="none" strike="noStrike" kern="1200" dirty="0" err="1">
                <a:solidFill>
                  <a:schemeClr val="tx1"/>
                </a:solidFill>
                <a:effectLst/>
                <a:latin typeface="+mn-lt"/>
                <a:ea typeface="+mn-ea"/>
                <a:cs typeface="+mn-cs"/>
              </a:rPr>
              <a:t>adserver</a:t>
            </a:r>
            <a:r>
              <a:rPr lang="en-US" sz="1200" b="0" i="0" u="none" strike="noStrike" kern="1200">
                <a:solidFill>
                  <a:schemeClr val="tx1"/>
                </a:solidFill>
                <a:effectLst/>
                <a:latin typeface="+mn-lt"/>
                <a:ea typeface="+mn-ea"/>
                <a:cs typeface="+mn-cs"/>
              </a:rPr>
              <a:t> can also lead to blind spots in ad pod assembly, as the technology is designed to maximize ad slot fill vs holistic pod creation. </a:t>
            </a:r>
            <a:r>
              <a:rPr lang="en-US" sz="1200" b="0" i="0" kern="1200">
                <a:solidFill>
                  <a:schemeClr val="tx1"/>
                </a:solidFill>
                <a:effectLst/>
                <a:latin typeface="+mn-lt"/>
                <a:ea typeface="+mn-ea"/>
                <a:cs typeface="+mn-cs"/>
              </a:rPr>
              <a:t>​</a:t>
            </a:r>
          </a:p>
          <a:p>
            <a:pPr rtl="0" fontAlgn="base"/>
            <a:r>
              <a:rPr lang="en-US" sz="1200" b="0" i="0" kern="1200">
                <a:solidFill>
                  <a:schemeClr val="tx1"/>
                </a:solidFill>
                <a:effectLst/>
                <a:latin typeface="+mn-lt"/>
                <a:ea typeface="+mn-ea"/>
                <a:cs typeface="+mn-cs"/>
              </a:rPr>
              <a:t>​</a:t>
            </a:r>
          </a:p>
          <a:p>
            <a:pPr rtl="0" fontAlgn="base"/>
            <a:r>
              <a:rPr lang="en-US" sz="1200" b="0" i="0" u="none" strike="noStrike" kern="1200">
                <a:solidFill>
                  <a:schemeClr val="tx1"/>
                </a:solidFill>
                <a:effectLst/>
                <a:latin typeface="+mn-lt"/>
                <a:ea typeface="+mn-ea"/>
                <a:cs typeface="+mn-cs"/>
              </a:rPr>
              <a:t>Without question, OTT is ripe for innovation. In order to capture the potential of programmatic, OTT publishers need control over automated solutions that open new demand opportunities, maximize yield and fill for the </a:t>
            </a:r>
            <a:r>
              <a:rPr lang="en-US" sz="1200" b="0" i="0" u="sng" kern="1200">
                <a:solidFill>
                  <a:schemeClr val="tx1"/>
                </a:solidFill>
                <a:effectLst/>
                <a:latin typeface="+mn-lt"/>
                <a:ea typeface="+mn-ea"/>
                <a:cs typeface="+mn-cs"/>
              </a:rPr>
              <a:t>entire ad pod</a:t>
            </a:r>
            <a:r>
              <a:rPr lang="en-US" sz="1200" b="0" i="0" u="none" strike="noStrike" kern="1200">
                <a:solidFill>
                  <a:schemeClr val="tx1"/>
                </a:solidFill>
                <a:effectLst/>
                <a:latin typeface="+mn-lt"/>
                <a:ea typeface="+mn-ea"/>
                <a:cs typeface="+mn-cs"/>
              </a:rPr>
              <a:t>, and solve for complicated ad pod challenges while ensuring the highest quality viewer experiences</a:t>
            </a:r>
            <a:r>
              <a:rPr lang="en-US" sz="1200" b="0" i="0" kern="1200">
                <a:solidFill>
                  <a:schemeClr val="tx1"/>
                </a:solidFill>
                <a:effectLst/>
                <a:latin typeface="+mn-lt"/>
                <a:ea typeface="+mn-ea"/>
                <a:cs typeface="+mn-cs"/>
              </a:rPr>
              <a:t>​</a:t>
            </a:r>
          </a:p>
          <a:p>
            <a:pPr rtl="0" fontAlgn="base"/>
            <a:r>
              <a:rPr lang="en-US" sz="1200" b="1" i="0" u="none" strike="noStrike" kern="1200">
                <a:solidFill>
                  <a:schemeClr val="tx1"/>
                </a:solidFill>
                <a:effectLst/>
                <a:latin typeface="+mn-lt"/>
                <a:ea typeface="+mn-ea"/>
                <a:cs typeface="+mn-cs"/>
              </a:rPr>
              <a:t> </a:t>
            </a:r>
            <a:r>
              <a:rPr lang="en-US" sz="1200" b="0" i="0" kern="1200">
                <a:solidFill>
                  <a:schemeClr val="tx1"/>
                </a:solidFill>
                <a:effectLst/>
                <a:latin typeface="+mn-lt"/>
                <a:ea typeface="+mn-ea"/>
                <a:cs typeface="+mn-cs"/>
              </a:rPr>
              <a:t>​</a:t>
            </a:r>
          </a:p>
          <a:p>
            <a:pPr rtl="0" fontAlgn="base"/>
            <a:r>
              <a:rPr lang="en-US" sz="1200" b="0" i="0" kern="1200">
                <a:solidFill>
                  <a:schemeClr val="tx1"/>
                </a:solidFill>
                <a:effectLst/>
                <a:latin typeface="+mn-lt"/>
                <a:ea typeface="+mn-ea"/>
                <a:cs typeface="+mn-cs"/>
              </a:rPr>
              <a:t>​</a:t>
            </a:r>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5CB8C8BB-B566-314D-B9ED-9AB051CF56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63099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So what’s keeping Advertisers from fully capitalizing on programmatic OTT today?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1. ~90% of programmatic CTV is transacted via fixed rate deals, largely due to quality concerns. But the lack of market-driven auction dynamics limits the potential of programmatic CTV. Dynamic-pricing flexibility within brand-safe marketplaces is key.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2. Buyers miss out on full </a:t>
            </a:r>
            <a:r>
              <a:rPr lang="en-US" dirty="0"/>
              <a:t>opportunities </a:t>
            </a:r>
            <a:r>
              <a:rPr lang="en-US"/>
              <a:t>to view and bid on programmatic inventory in a waterfall set up. The walled gardens and </a:t>
            </a:r>
            <a:r>
              <a:rPr lang="en-US" err="1"/>
              <a:t>adserver</a:t>
            </a:r>
            <a:r>
              <a:rPr lang="en-US"/>
              <a:t>-driven solutions bias </a:t>
            </a:r>
            <a:r>
              <a:rPr lang="en-US" dirty="0"/>
              <a:t>direct </a:t>
            </a:r>
            <a:r>
              <a:rPr lang="en-US"/>
              <a:t>business over programmatic demand, meaning advertisers never get the opportunity to bid on relevant inventory.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3. </a:t>
            </a:r>
            <a:r>
              <a:rPr lang="en-US" sz="1200" kern="1200">
                <a:solidFill>
                  <a:schemeClr val="tx1"/>
                </a:solidFill>
                <a:effectLst/>
                <a:latin typeface="+mn-lt"/>
                <a:ea typeface="+mn-ea"/>
                <a:cs typeface="+mn-cs"/>
              </a:rPr>
              <a:t>The video content is not properly passed in the request so bids may seem randomly discarded because of publisher business rules. There may be a long delay between winning an auction and </a:t>
            </a:r>
            <a:r>
              <a:rPr lang="en-US" sz="1200" kern="1200" dirty="0">
                <a:solidFill>
                  <a:schemeClr val="tx1"/>
                </a:solidFill>
                <a:effectLst/>
                <a:latin typeface="+mn-lt"/>
                <a:ea typeface="+mn-ea"/>
                <a:cs typeface="+mn-cs"/>
              </a:rPr>
              <a:t>serving </a:t>
            </a:r>
            <a:r>
              <a:rPr lang="en-US" sz="1200" kern="1200">
                <a:solidFill>
                  <a:schemeClr val="tx1"/>
                </a:solidFill>
                <a:effectLst/>
                <a:latin typeface="+mn-lt"/>
                <a:ea typeface="+mn-ea"/>
                <a:cs typeface="+mn-cs"/>
              </a:rPr>
              <a:t>the actual impression. </a:t>
            </a:r>
            <a:r>
              <a:rPr lang="en-US" dirty="0"/>
              <a:t>Also</a:t>
            </a:r>
            <a:r>
              <a:rPr lang="en-US"/>
              <a:t>, as ad pods are assembled from demand from differing tech partners, publishers lack the control and visibility to ensure competitive separation, frequency capping and back to back ads. To do this, they need solutions that optimize the entire ad pod, not just each ad slot. </a:t>
            </a:r>
          </a:p>
          <a:p>
            <a:r>
              <a:rPr lang="en-US"/>
              <a:t>4. The viewer experience is paramount, but the stitching of content and ads together in CTV requires additional layers of technology than for TV, resulting in latency and buffering or ads not loading at all. </a:t>
            </a:r>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5CB8C8BB-B566-314D-B9ED-9AB051CF56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13334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So what does the future of programmatic OTT look like? </a:t>
            </a:r>
          </a:p>
          <a:p>
            <a:endParaRPr lang="en-AU"/>
          </a:p>
          <a:p>
            <a:r>
              <a:rPr lang="en-AU"/>
              <a:t>In an ideal scenario, buyers and publishers would be able to run S2S auctions within private marketplaces. This would reduce latency and the time it takes between a winning bid and the serving of an impression, whilst also assuring the advertiser that they’re transacting across brand-safe inventory.</a:t>
            </a:r>
          </a:p>
          <a:p>
            <a:endParaRPr lang="en-AU"/>
          </a:p>
          <a:p>
            <a:r>
              <a:rPr lang="en-AU"/>
              <a:t>Centralising all of the programmatic and direct demand would give buyers a holistic view of the inventory available and give them more opportunities to monetise, ensuring the publisher also receives the highest revenue for every single impression. </a:t>
            </a:r>
          </a:p>
          <a:p>
            <a:endParaRPr lang="en-AU"/>
          </a:p>
          <a:p>
            <a:r>
              <a:rPr lang="en-AU"/>
              <a:t>The ability to optimise the entire ad pod will address the issue of competitive separation, frequency capping and back to back ads. </a:t>
            </a:r>
          </a:p>
          <a:p>
            <a:endParaRPr lang="en-AU"/>
          </a:p>
          <a:p>
            <a:r>
              <a:rPr lang="en-AU"/>
              <a:t>Lastly, bringing it all back to the importance of the viewer experience, being able to deliver the right ad at the right time, without latency or loading issues and overcoming technical issues from working with stitchers and multiple demand sources is what the industry is striving for. </a:t>
            </a:r>
          </a:p>
          <a:p>
            <a:endParaRPr lang="en-AU"/>
          </a:p>
          <a:p>
            <a:r>
              <a:rPr lang="en-AU"/>
              <a:t>All of these points would be addressed by moving OTT away from the traditional waterfall setup to header bidding</a:t>
            </a:r>
            <a:r>
              <a:rPr lang="en-AU" dirty="0"/>
              <a:t> with the right solution</a:t>
            </a:r>
            <a:r>
              <a:rPr lang="en-AU"/>
              <a:t>. </a:t>
            </a:r>
          </a:p>
        </p:txBody>
      </p:sp>
      <p:sp>
        <p:nvSpPr>
          <p:cNvPr id="4" name="Slide Number Placeholder 3"/>
          <p:cNvSpPr>
            <a:spLocks noGrp="1"/>
          </p:cNvSpPr>
          <p:nvPr>
            <p:ph type="sldNum" sz="quarter" idx="5"/>
          </p:nvPr>
        </p:nvSpPr>
        <p:spPr/>
        <p:txBody>
          <a:bodyPr/>
          <a:lstStyle/>
          <a:p>
            <a:fld id="{3DA19A8D-925E-484A-BB6C-F2E1F9427ACD}" type="slidenum">
              <a:rPr lang="en-GB" smtClean="0"/>
              <a:t>11</a:t>
            </a:fld>
            <a:endParaRPr lang="en-GB"/>
          </a:p>
        </p:txBody>
      </p:sp>
    </p:spTree>
    <p:extLst>
      <p:ext uri="{BB962C8B-B14F-4D97-AF65-F5344CB8AC3E}">
        <p14:creationId xmlns:p14="http://schemas.microsoft.com/office/powerpoint/2010/main" val="235813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Clr>
                <a:schemeClr val="accent1"/>
              </a:buClr>
              <a:buFont typeface="Wingdings" pitchFamily="2" charset="2"/>
              <a:buNone/>
            </a:pPr>
            <a:r>
              <a:rPr lang="en-US" sz="1800" b="1" err="1">
                <a:solidFill>
                  <a:schemeClr val="bg1"/>
                </a:solidFill>
              </a:rPr>
              <a:t>OpenWrap</a:t>
            </a:r>
            <a:r>
              <a:rPr lang="en-US" sz="1800" b="1">
                <a:solidFill>
                  <a:schemeClr val="bg1"/>
                </a:solidFill>
              </a:rPr>
              <a:t> OTT is PubMatic’s </a:t>
            </a:r>
            <a:r>
              <a:rPr lang="en-US" sz="1800" b="1" dirty="0">
                <a:solidFill>
                  <a:schemeClr val="bg1"/>
                </a:solidFill>
              </a:rPr>
              <a:t>server-side </a:t>
            </a:r>
            <a:r>
              <a:rPr lang="en-US" sz="1800" b="1">
                <a:solidFill>
                  <a:schemeClr val="bg1"/>
                </a:solidFill>
              </a:rPr>
              <a:t>video HB solution. </a:t>
            </a:r>
          </a:p>
          <a:p>
            <a:pPr>
              <a:buClr>
                <a:schemeClr val="accent1"/>
              </a:buClr>
              <a:buFont typeface="Wingdings" pitchFamily="2" charset="2"/>
              <a:buNone/>
            </a:pPr>
            <a:endParaRPr lang="en-US" sz="1800" b="1">
              <a:solidFill>
                <a:schemeClr val="bg1"/>
              </a:solidFill>
            </a:endParaRPr>
          </a:p>
          <a:p>
            <a:pPr>
              <a:buClr>
                <a:schemeClr val="accent1"/>
              </a:buClr>
              <a:buFont typeface="Wingdings" pitchFamily="2" charset="2"/>
              <a:buNone/>
            </a:pPr>
            <a:r>
              <a:rPr lang="en-US" sz="1800" b="0" err="1">
                <a:solidFill>
                  <a:schemeClr val="bg1"/>
                </a:solidFill>
              </a:rPr>
              <a:t>OpenWrap</a:t>
            </a:r>
            <a:r>
              <a:rPr lang="en-US" sz="1800" b="0">
                <a:solidFill>
                  <a:schemeClr val="bg1"/>
                </a:solidFill>
              </a:rPr>
              <a:t> OTT helps owners and distributors of OTT content and brand advertisers realize the full economic potential of programmatic by applying Prebid server powered header bidding to ad pod creation and optimization. </a:t>
            </a:r>
          </a:p>
          <a:p>
            <a:pPr lvl="1">
              <a:buClr>
                <a:schemeClr val="accent1"/>
              </a:buClr>
              <a:buFont typeface="Wingdings" pitchFamily="2" charset="2"/>
              <a:buChar char="§"/>
            </a:pPr>
            <a:r>
              <a:rPr lang="en-US" sz="1400" b="0">
                <a:solidFill>
                  <a:schemeClr val="bg1"/>
                </a:solidFill>
              </a:rPr>
              <a:t>Centralizes 100% of direct and programmatic demand from all sources (exchanges, DSPs, ad servers and SSAI vendors) within a parallel auction.</a:t>
            </a:r>
          </a:p>
          <a:p>
            <a:pPr lvl="1">
              <a:buClr>
                <a:schemeClr val="accent1"/>
              </a:buClr>
              <a:buFont typeface="Wingdings" pitchFamily="2" charset="2"/>
              <a:buChar char="§"/>
            </a:pPr>
            <a:r>
              <a:rPr lang="en-US" sz="1400" b="0" u="none" strike="sngStrike" dirty="0">
                <a:solidFill>
                  <a:schemeClr val="bg1"/>
                </a:solidFill>
              </a:rPr>
              <a:t>Flattens the waterfall to expand first-look access to inventory to increase buyer access and drive incremental monetization. </a:t>
            </a:r>
          </a:p>
          <a:p>
            <a:pPr lvl="1">
              <a:buClr>
                <a:schemeClr val="accent1"/>
              </a:buClr>
              <a:buFont typeface="Wingdings" pitchFamily="2" charset="2"/>
              <a:buChar char="§"/>
            </a:pPr>
            <a:r>
              <a:rPr lang="en-US" sz="1400" b="0">
                <a:solidFill>
                  <a:schemeClr val="bg1"/>
                </a:solidFill>
              </a:rPr>
              <a:t>Optimize the Entire Ad Pod</a:t>
            </a:r>
            <a:r>
              <a:rPr lang="en-US" sz="1400" b="0" dirty="0">
                <a:solidFill>
                  <a:schemeClr val="bg1"/>
                </a:solidFill>
              </a:rPr>
              <a:t>:</a:t>
            </a:r>
            <a:r>
              <a:rPr lang="en-US" sz="1400" b="0">
                <a:solidFill>
                  <a:schemeClr val="bg1"/>
                </a:solidFill>
              </a:rPr>
              <a:t> Balance monetization, business rules and user experience across all the full duration of the ad pod</a:t>
            </a:r>
          </a:p>
          <a:p>
            <a:pPr lvl="1">
              <a:buClr>
                <a:schemeClr val="accent1"/>
              </a:buClr>
              <a:buFont typeface="Wingdings" pitchFamily="2" charset="2"/>
              <a:buChar char="§"/>
            </a:pPr>
            <a:r>
              <a:rPr lang="en-US" sz="1400" b="0">
                <a:solidFill>
                  <a:schemeClr val="bg1"/>
                </a:solidFill>
              </a:rPr>
              <a:t>Deliver TV-Like Experience: Streamlines the path from ad call to ad delivery with a server-side video stack to reduce latency and deliver viewers </a:t>
            </a:r>
            <a:r>
              <a:rPr lang="en-US" sz="1400" b="0" dirty="0">
                <a:solidFill>
                  <a:schemeClr val="bg1"/>
                </a:solidFill>
              </a:rPr>
              <a:t>with </a:t>
            </a:r>
            <a:r>
              <a:rPr lang="en-US" sz="1400" b="0">
                <a:solidFill>
                  <a:schemeClr val="bg1"/>
                </a:solidFill>
              </a:rPr>
              <a:t>a TV-like user experience. </a:t>
            </a:r>
          </a:p>
          <a:p>
            <a:pPr lvl="1">
              <a:buClr>
                <a:schemeClr val="accent1"/>
              </a:buClr>
              <a:buFont typeface="Wingdings" pitchFamily="2" charset="2"/>
              <a:buChar char="§"/>
            </a:pPr>
            <a:endParaRPr lang="en-US" sz="1400" b="1">
              <a:solidFill>
                <a:schemeClr val="bg1"/>
              </a:solidFill>
            </a:endParaRPr>
          </a:p>
          <a:p>
            <a:pPr marL="0" indent="0">
              <a:buClr>
                <a:schemeClr val="accent1"/>
              </a:buClr>
              <a:buNone/>
            </a:pPr>
            <a:r>
              <a:rPr lang="en-US" sz="1400" b="1" dirty="0" err="1">
                <a:solidFill>
                  <a:schemeClr val="bg1"/>
                </a:solidFill>
                <a:sym typeface="Arial"/>
              </a:rPr>
              <a:t>OpenWrap</a:t>
            </a:r>
            <a:r>
              <a:rPr lang="en-US" sz="1400" b="1" dirty="0">
                <a:solidFill>
                  <a:schemeClr val="bg1"/>
                </a:solidFill>
                <a:sym typeface="Arial"/>
              </a:rPr>
              <a:t> OTT also has full</a:t>
            </a:r>
            <a:r>
              <a:rPr lang="en-US" sz="1400" b="1">
                <a:solidFill>
                  <a:schemeClr val="bg1"/>
                </a:solidFill>
                <a:sym typeface="Arial"/>
              </a:rPr>
              <a:t> support for CTV devices, mobile and desktop OTT content.</a:t>
            </a:r>
          </a:p>
          <a:p>
            <a:pPr marL="0" indent="0">
              <a:buClr>
                <a:schemeClr val="accent1"/>
              </a:buClr>
              <a:buNone/>
            </a:pPr>
            <a:endParaRPr lang="en-US" sz="1400" b="1">
              <a:solidFill>
                <a:schemeClr val="bg1"/>
              </a:solidFill>
              <a:sym typeface="Arial"/>
            </a:endParaRPr>
          </a:p>
          <a:p>
            <a:endParaRPr lang="en-US"/>
          </a:p>
          <a:p>
            <a:endParaRPr lang="en-US"/>
          </a:p>
        </p:txBody>
      </p:sp>
      <p:sp>
        <p:nvSpPr>
          <p:cNvPr id="4" name="Slide Number Placeholder 3"/>
          <p:cNvSpPr>
            <a:spLocks noGrp="1"/>
          </p:cNvSpPr>
          <p:nvPr>
            <p:ph type="sldNum" sz="quarter" idx="5"/>
          </p:nvPr>
        </p:nvSpPr>
        <p:spPr/>
        <p:txBody>
          <a:bodyPr/>
          <a:lstStyle/>
          <a:p>
            <a:fld id="{3DA19A8D-925E-484A-BB6C-F2E1F9427ACD}" type="slidenum">
              <a:rPr lang="en-GB" smtClean="0"/>
              <a:t>12</a:t>
            </a:fld>
            <a:endParaRPr lang="en-GB"/>
          </a:p>
        </p:txBody>
      </p:sp>
    </p:spTree>
    <p:extLst>
      <p:ext uri="{BB962C8B-B14F-4D97-AF65-F5344CB8AC3E}">
        <p14:creationId xmlns:p14="http://schemas.microsoft.com/office/powerpoint/2010/main" val="10296261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 the </a:t>
            </a:r>
            <a:r>
              <a:rPr lang="en-US" dirty="0"/>
              <a:t>major publisher </a:t>
            </a:r>
            <a:r>
              <a:rPr lang="en-US"/>
              <a:t>benefits </a:t>
            </a:r>
            <a:r>
              <a:rPr lang="en-US" dirty="0"/>
              <a:t>of </a:t>
            </a:r>
            <a:r>
              <a:rPr lang="en-US" dirty="0" err="1"/>
              <a:t>OpenWrap</a:t>
            </a:r>
            <a:r>
              <a:rPr lang="en-US"/>
              <a:t> OTT are:</a:t>
            </a:r>
          </a:p>
          <a:p>
            <a:r>
              <a:rPr lang="en-US" b="1"/>
              <a:t>Flattens the waterfall </a:t>
            </a:r>
            <a:r>
              <a:rPr lang="en-US"/>
              <a:t>– all demand partners will see all the inventory available and have the opportunity to </a:t>
            </a:r>
            <a:r>
              <a:rPr lang="en-US" err="1"/>
              <a:t>monetise</a:t>
            </a:r>
            <a:r>
              <a:rPr lang="en-US"/>
              <a:t> it. This drives competition amongst the partners and publishers should see an increase in CPMs</a:t>
            </a:r>
          </a:p>
          <a:p>
            <a:r>
              <a:rPr lang="en-US" b="1"/>
              <a:t>Faster ad loads </a:t>
            </a:r>
            <a:r>
              <a:rPr lang="en-US"/>
              <a:t>– the S2S auctions reduce latency, timeouts and buffering, which improves the viewer experience</a:t>
            </a:r>
          </a:p>
          <a:p>
            <a:r>
              <a:rPr lang="en-US" b="1"/>
              <a:t>Ad pod control </a:t>
            </a:r>
            <a:r>
              <a:rPr lang="en-US"/>
              <a:t>– the ability to optimize by the entire ad pod will help resolve issues around frequency capping, back to back ads and competitive exclusions</a:t>
            </a:r>
          </a:p>
          <a:p>
            <a:r>
              <a:rPr lang="en-US" b="1"/>
              <a:t>Powered by Prebid </a:t>
            </a:r>
            <a:r>
              <a:rPr lang="en-US"/>
              <a:t>– since it’s built on Prebid, publishers continue to have the same transparency and control through this opensource solution</a:t>
            </a:r>
          </a:p>
        </p:txBody>
      </p:sp>
      <p:sp>
        <p:nvSpPr>
          <p:cNvPr id="4" name="Slide Number Placeholder 3"/>
          <p:cNvSpPr>
            <a:spLocks noGrp="1"/>
          </p:cNvSpPr>
          <p:nvPr>
            <p:ph type="sldNum" sz="quarter" idx="5"/>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88A5F042-CE43-CA46-89CF-DC4607866A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493701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The benefits for advertisers are: </a:t>
            </a:r>
          </a:p>
          <a:p>
            <a:r>
              <a:rPr lang="en-AU" b="1"/>
              <a:t>Buying efficiency </a:t>
            </a:r>
            <a:r>
              <a:rPr lang="en-AU"/>
              <a:t>- with curated marketplace inventory, this addresses the buyers’ concerns around </a:t>
            </a:r>
            <a:r>
              <a:rPr lang="en-AU" dirty="0"/>
              <a:t>quality</a:t>
            </a:r>
            <a:r>
              <a:rPr lang="en-AU"/>
              <a:t>, and gives them the flexibility to have dynamic auctions in addition to the fixed price deals</a:t>
            </a:r>
            <a:r>
              <a:rPr lang="en-AU" dirty="0"/>
              <a:t>. Advertisers can also take benefit from our SPO partnerships. </a:t>
            </a:r>
            <a:endParaRPr lang="en-AU"/>
          </a:p>
          <a:p>
            <a:r>
              <a:rPr lang="en-AU" b="1"/>
              <a:t>First look access </a:t>
            </a:r>
            <a:r>
              <a:rPr lang="en-AU"/>
              <a:t>– </a:t>
            </a:r>
            <a:r>
              <a:rPr lang="en-AU" dirty="0"/>
              <a:t>expands first-look access </a:t>
            </a:r>
            <a:r>
              <a:rPr lang="en-AU"/>
              <a:t>to </a:t>
            </a:r>
            <a:r>
              <a:rPr lang="en-AU" dirty="0"/>
              <a:t>programmatic and direct </a:t>
            </a:r>
            <a:r>
              <a:rPr lang="en-AU"/>
              <a:t>inventory</a:t>
            </a:r>
          </a:p>
          <a:p>
            <a:r>
              <a:rPr lang="en-AU" b="1"/>
              <a:t>Bid Transparency and Ad Pod Optimisation </a:t>
            </a:r>
            <a:r>
              <a:rPr lang="en-AU"/>
              <a:t>– with the ability to optimise the full ad pod assembly, this solves a lot of current issues faced by buyers around back to backs, competitive exclusions and frequency capping. It also enables proper bid parameters to be included in the requests to maximise responses from the advertisers</a:t>
            </a:r>
          </a:p>
          <a:p>
            <a:r>
              <a:rPr lang="en-AU" b="1"/>
              <a:t>Improved viewer experience </a:t>
            </a:r>
            <a:r>
              <a:rPr lang="en-AU"/>
              <a:t>– the reduction in latency through the S2S auctions should also mean a reduction in buffering, and a better ability to deliver ads, increasing viewability and the overall viewing experience for the </a:t>
            </a:r>
            <a:r>
              <a:rPr lang="en-AU" dirty="0"/>
              <a:t>viewer</a:t>
            </a:r>
            <a:endParaRPr lang="en-AU"/>
          </a:p>
        </p:txBody>
      </p:sp>
      <p:sp>
        <p:nvSpPr>
          <p:cNvPr id="4" name="Slide Number Placeholder 3"/>
          <p:cNvSpPr>
            <a:spLocks noGrp="1"/>
          </p:cNvSpPr>
          <p:nvPr>
            <p:ph type="sldNum" sz="quarter" idx="5"/>
          </p:nvPr>
        </p:nvSpPr>
        <p:spPr/>
        <p:txBody>
          <a:bodyPr/>
          <a:lstStyle/>
          <a:p>
            <a:fld id="{3DA19A8D-925E-484A-BB6C-F2E1F9427ACD}" type="slidenum">
              <a:rPr lang="en-GB" smtClean="0"/>
              <a:t>14</a:t>
            </a:fld>
            <a:endParaRPr lang="en-GB"/>
          </a:p>
        </p:txBody>
      </p:sp>
    </p:spTree>
    <p:extLst>
      <p:ext uri="{BB962C8B-B14F-4D97-AF65-F5344CB8AC3E}">
        <p14:creationId xmlns:p14="http://schemas.microsoft.com/office/powerpoint/2010/main" val="35944734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B4CA66-966E-4999-A664-A1EE0563B720}" type="slidenum">
              <a:rPr lang="en-AU" smtClean="0"/>
              <a:t>16</a:t>
            </a:fld>
            <a:endParaRPr lang="en-AU"/>
          </a:p>
        </p:txBody>
      </p:sp>
    </p:spTree>
    <p:extLst>
      <p:ext uri="{BB962C8B-B14F-4D97-AF65-F5344CB8AC3E}">
        <p14:creationId xmlns:p14="http://schemas.microsoft.com/office/powerpoint/2010/main" val="35687788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8CB4CA66-966E-4999-A664-A1EE0563B720}" type="slidenum">
              <a:rPr lang="en-AU" smtClean="0"/>
              <a:t>17</a:t>
            </a:fld>
            <a:endParaRPr lang="en-AU"/>
          </a:p>
        </p:txBody>
      </p:sp>
    </p:spTree>
    <p:extLst>
      <p:ext uri="{BB962C8B-B14F-4D97-AF65-F5344CB8AC3E}">
        <p14:creationId xmlns:p14="http://schemas.microsoft.com/office/powerpoint/2010/main" val="12494996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fld id="{8CB4CA66-966E-4999-A664-A1EE0563B720}" type="slidenum">
              <a:rPr lang="en-AU" smtClean="0"/>
              <a:t>18</a:t>
            </a:fld>
            <a:endParaRPr lang="en-AU"/>
          </a:p>
        </p:txBody>
      </p:sp>
    </p:spTree>
    <p:extLst>
      <p:ext uri="{BB962C8B-B14F-4D97-AF65-F5344CB8AC3E}">
        <p14:creationId xmlns:p14="http://schemas.microsoft.com/office/powerpoint/2010/main" val="3897902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7821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628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582048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3F8E6-D000-4DCB-BC33-6E5A720FB53B}"/>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AC41B850-DD79-4ABD-B4EC-1FDE663258AE}"/>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22E3F1D-B87A-4985-A058-8AAEA6F72654}"/>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5" name="Footer Placeholder 4">
            <a:extLst>
              <a:ext uri="{FF2B5EF4-FFF2-40B4-BE49-F238E27FC236}">
                <a16:creationId xmlns:a16="http://schemas.microsoft.com/office/drawing/2014/main" id="{1A87A304-E56F-486C-8F13-0959438490D9}"/>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6" name="Slide Number Placeholder 5">
            <a:extLst>
              <a:ext uri="{FF2B5EF4-FFF2-40B4-BE49-F238E27FC236}">
                <a16:creationId xmlns:a16="http://schemas.microsoft.com/office/drawing/2014/main" id="{8911D944-7606-4053-A4A8-7940CBD26BE8}"/>
              </a:ext>
            </a:extLst>
          </p:cNvPr>
          <p:cNvSpPr>
            <a:spLocks noGrp="1"/>
          </p:cNvSpPr>
          <p:nvPr>
            <p:ph type="sldNum" sz="quarter" idx="12"/>
          </p:nvPr>
        </p:nvSpPr>
        <p:spPr>
          <a:xfrm>
            <a:off x="11157527" y="6557107"/>
            <a:ext cx="817954" cy="149202"/>
          </a:xfrm>
          <a:prstGeom prst="rect">
            <a:avLst/>
          </a:prstGeom>
        </p:spPr>
        <p:txBody>
          <a:bodyPr/>
          <a:lstStyle/>
          <a:p>
            <a:fld id="{CC5AA0B0-6C6D-4567-9FE2-FFDB31CC1FE8}" type="slidenum">
              <a:rPr lang="en-AU" smtClean="0"/>
              <a:t>‹#›</a:t>
            </a:fld>
            <a:endParaRPr lang="en-AU"/>
          </a:p>
        </p:txBody>
      </p:sp>
    </p:spTree>
    <p:extLst>
      <p:ext uri="{BB962C8B-B14F-4D97-AF65-F5344CB8AC3E}">
        <p14:creationId xmlns:p14="http://schemas.microsoft.com/office/powerpoint/2010/main" val="170868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D2F42-2AEB-4F3E-BC4F-365CEB6A3C2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2A072C0D-9F08-4862-9320-F9B4CC0BC6E1}"/>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408438B0-888F-497A-979D-5AFAFF15620B}"/>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DB172CAC-D145-4A26-991A-7E14D286669E}"/>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6" name="Footer Placeholder 5">
            <a:extLst>
              <a:ext uri="{FF2B5EF4-FFF2-40B4-BE49-F238E27FC236}">
                <a16:creationId xmlns:a16="http://schemas.microsoft.com/office/drawing/2014/main" id="{6517D4B0-DC28-41CA-A432-5B6E8118692D}"/>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FE9726BC-1B24-4146-93B6-A286DB64AAE1}"/>
              </a:ext>
            </a:extLst>
          </p:cNvPr>
          <p:cNvSpPr>
            <a:spLocks noGrp="1"/>
          </p:cNvSpPr>
          <p:nvPr>
            <p:ph type="sldNum" sz="quarter" idx="12"/>
          </p:nvPr>
        </p:nvSpPr>
        <p:spPr>
          <a:xfrm>
            <a:off x="11157527" y="6557107"/>
            <a:ext cx="817954" cy="149202"/>
          </a:xfrm>
          <a:prstGeom prst="rect">
            <a:avLst/>
          </a:prstGeom>
        </p:spPr>
        <p:txBody>
          <a:bodyPr/>
          <a:lstStyle/>
          <a:p>
            <a:fld id="{CC5AA0B0-6C6D-4567-9FE2-FFDB31CC1FE8}" type="slidenum">
              <a:rPr lang="en-AU" smtClean="0"/>
              <a:t>‹#›</a:t>
            </a:fld>
            <a:endParaRPr lang="en-AU"/>
          </a:p>
        </p:txBody>
      </p:sp>
    </p:spTree>
    <p:extLst>
      <p:ext uri="{BB962C8B-B14F-4D97-AF65-F5344CB8AC3E}">
        <p14:creationId xmlns:p14="http://schemas.microsoft.com/office/powerpoint/2010/main" val="1134662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564BA-2910-494B-AFE0-FDB54E86CA19}"/>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AB9D990-01BB-479A-84B5-7AE4B83162FC}"/>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2CB9E0-5F27-4E22-993D-989BC322A12D}"/>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DA9B0284-565D-4E9F-8D05-4CE2C30918BF}"/>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62A69B-722C-4D16-B082-9BBA8739FAB4}"/>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DE165D8C-4A84-4E17-9246-ABB450BB6F02}"/>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8" name="Footer Placeholder 7">
            <a:extLst>
              <a:ext uri="{FF2B5EF4-FFF2-40B4-BE49-F238E27FC236}">
                <a16:creationId xmlns:a16="http://schemas.microsoft.com/office/drawing/2014/main" id="{B0466386-62FF-46C7-9ADC-001D70440589}"/>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9" name="Slide Number Placeholder 8">
            <a:extLst>
              <a:ext uri="{FF2B5EF4-FFF2-40B4-BE49-F238E27FC236}">
                <a16:creationId xmlns:a16="http://schemas.microsoft.com/office/drawing/2014/main" id="{0988417A-F539-4D2C-980F-9871276E1CE6}"/>
              </a:ext>
            </a:extLst>
          </p:cNvPr>
          <p:cNvSpPr>
            <a:spLocks noGrp="1"/>
          </p:cNvSpPr>
          <p:nvPr>
            <p:ph type="sldNum" sz="quarter" idx="12"/>
          </p:nvPr>
        </p:nvSpPr>
        <p:spPr>
          <a:xfrm>
            <a:off x="11157527" y="6557107"/>
            <a:ext cx="817954" cy="149202"/>
          </a:xfrm>
          <a:prstGeom prst="rect">
            <a:avLst/>
          </a:prstGeom>
        </p:spPr>
        <p:txBody>
          <a:bodyPr/>
          <a:lstStyle/>
          <a:p>
            <a:fld id="{CC5AA0B0-6C6D-4567-9FE2-FFDB31CC1FE8}" type="slidenum">
              <a:rPr lang="en-AU" smtClean="0"/>
              <a:t>‹#›</a:t>
            </a:fld>
            <a:endParaRPr lang="en-AU"/>
          </a:p>
        </p:txBody>
      </p:sp>
    </p:spTree>
    <p:extLst>
      <p:ext uri="{BB962C8B-B14F-4D97-AF65-F5344CB8AC3E}">
        <p14:creationId xmlns:p14="http://schemas.microsoft.com/office/powerpoint/2010/main" val="13848621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7125F-3460-4BDD-976D-10DF32D722FB}"/>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A4298BD5-EA23-44B7-A86C-A243456D73D9}"/>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4" name="Footer Placeholder 3">
            <a:extLst>
              <a:ext uri="{FF2B5EF4-FFF2-40B4-BE49-F238E27FC236}">
                <a16:creationId xmlns:a16="http://schemas.microsoft.com/office/drawing/2014/main" id="{FAB004EF-EF05-4EFF-A35D-9DD945B72F4C}"/>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5" name="Slide Number Placeholder 4">
            <a:extLst>
              <a:ext uri="{FF2B5EF4-FFF2-40B4-BE49-F238E27FC236}">
                <a16:creationId xmlns:a16="http://schemas.microsoft.com/office/drawing/2014/main" id="{A056AD92-F731-4ED5-A0DB-61A5C9F3257A}"/>
              </a:ext>
            </a:extLst>
          </p:cNvPr>
          <p:cNvSpPr>
            <a:spLocks noGrp="1"/>
          </p:cNvSpPr>
          <p:nvPr>
            <p:ph type="sldNum" sz="quarter" idx="12"/>
          </p:nvPr>
        </p:nvSpPr>
        <p:spPr>
          <a:xfrm>
            <a:off x="11157527" y="6557107"/>
            <a:ext cx="817954" cy="149202"/>
          </a:xfrm>
          <a:prstGeom prst="rect">
            <a:avLst/>
          </a:prstGeom>
        </p:spPr>
        <p:txBody>
          <a:bodyPr/>
          <a:lstStyle/>
          <a:p>
            <a:fld id="{CC5AA0B0-6C6D-4567-9FE2-FFDB31CC1FE8}" type="slidenum">
              <a:rPr lang="en-AU" smtClean="0"/>
              <a:t>‹#›</a:t>
            </a:fld>
            <a:endParaRPr lang="en-AU"/>
          </a:p>
        </p:txBody>
      </p:sp>
    </p:spTree>
    <p:extLst>
      <p:ext uri="{BB962C8B-B14F-4D97-AF65-F5344CB8AC3E}">
        <p14:creationId xmlns:p14="http://schemas.microsoft.com/office/powerpoint/2010/main" val="2974063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F162B4-5CCF-4F14-A517-98843269FEFD}"/>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3" name="Footer Placeholder 2">
            <a:extLst>
              <a:ext uri="{FF2B5EF4-FFF2-40B4-BE49-F238E27FC236}">
                <a16:creationId xmlns:a16="http://schemas.microsoft.com/office/drawing/2014/main" id="{6A0EC69B-56BC-4D62-A08C-072C8012CA7B}"/>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4" name="Slide Number Placeholder 3">
            <a:extLst>
              <a:ext uri="{FF2B5EF4-FFF2-40B4-BE49-F238E27FC236}">
                <a16:creationId xmlns:a16="http://schemas.microsoft.com/office/drawing/2014/main" id="{2399AF5E-26C6-4832-907A-7806506D7C02}"/>
              </a:ext>
            </a:extLst>
          </p:cNvPr>
          <p:cNvSpPr>
            <a:spLocks noGrp="1"/>
          </p:cNvSpPr>
          <p:nvPr>
            <p:ph type="sldNum" sz="quarter" idx="12"/>
          </p:nvPr>
        </p:nvSpPr>
        <p:spPr>
          <a:xfrm>
            <a:off x="11157527" y="6557107"/>
            <a:ext cx="817954" cy="149202"/>
          </a:xfrm>
          <a:prstGeom prst="rect">
            <a:avLst/>
          </a:prstGeom>
        </p:spPr>
        <p:txBody>
          <a:bodyPr/>
          <a:lstStyle/>
          <a:p>
            <a:fld id="{CC5AA0B0-6C6D-4567-9FE2-FFDB31CC1FE8}" type="slidenum">
              <a:rPr lang="en-AU" smtClean="0"/>
              <a:t>‹#›</a:t>
            </a:fld>
            <a:endParaRPr lang="en-AU"/>
          </a:p>
        </p:txBody>
      </p:sp>
    </p:spTree>
    <p:extLst>
      <p:ext uri="{BB962C8B-B14F-4D97-AF65-F5344CB8AC3E}">
        <p14:creationId xmlns:p14="http://schemas.microsoft.com/office/powerpoint/2010/main" val="3299759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06D2B-0FAC-4815-A299-0D397C5BA661}"/>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AU"/>
          </a:p>
        </p:txBody>
      </p:sp>
      <p:sp>
        <p:nvSpPr>
          <p:cNvPr id="3" name="Slide Number Placeholder 2">
            <a:extLst>
              <a:ext uri="{FF2B5EF4-FFF2-40B4-BE49-F238E27FC236}">
                <a16:creationId xmlns:a16="http://schemas.microsoft.com/office/drawing/2014/main" id="{9C5C9036-4478-4268-803F-28E7E1847F81}"/>
              </a:ext>
            </a:extLst>
          </p:cNvPr>
          <p:cNvSpPr>
            <a:spLocks noGrp="1"/>
          </p:cNvSpPr>
          <p:nvPr>
            <p:ph type="sldNum" sz="quarter" idx="10"/>
          </p:nvPr>
        </p:nvSpPr>
        <p:spPr>
          <a:xfrm>
            <a:off x="11157527" y="6557107"/>
            <a:ext cx="817954" cy="149202"/>
          </a:xfrm>
          <a:prstGeom prst="rect">
            <a:avLst/>
          </a:prstGeom>
        </p:spPr>
        <p:txBody>
          <a:bodyPr/>
          <a:lstStyle/>
          <a:p>
            <a:fld id="{CC5AA0B0-6C6D-4567-9FE2-FFDB31CC1FE8}" type="slidenum">
              <a:rPr lang="en-AU" smtClean="0"/>
              <a:pPr/>
              <a:t>‹#›</a:t>
            </a:fld>
            <a:endParaRPr lang="en-AU" dirty="0"/>
          </a:p>
        </p:txBody>
      </p:sp>
    </p:spTree>
    <p:extLst>
      <p:ext uri="{BB962C8B-B14F-4D97-AF65-F5344CB8AC3E}">
        <p14:creationId xmlns:p14="http://schemas.microsoft.com/office/powerpoint/2010/main" val="1930471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2F9703-CC25-43B0-ACB1-BAC858BE3236}"/>
              </a:ext>
            </a:extLst>
          </p:cNvPr>
          <p:cNvSpPr>
            <a:spLocks noGrp="1"/>
          </p:cNvSpPr>
          <p:nvPr>
            <p:ph type="sldNum" sz="quarter" idx="10"/>
          </p:nvPr>
        </p:nvSpPr>
        <p:spPr>
          <a:xfrm>
            <a:off x="11157527" y="6557107"/>
            <a:ext cx="817954" cy="149202"/>
          </a:xfrm>
          <a:prstGeom prst="rect">
            <a:avLst/>
          </a:prstGeom>
        </p:spPr>
        <p:txBody>
          <a:bodyPr/>
          <a:lstStyle/>
          <a:p>
            <a:fld id="{CC5AA0B0-6C6D-4567-9FE2-FFDB31CC1FE8}" type="slidenum">
              <a:rPr lang="en-AU" smtClean="0"/>
              <a:pPr/>
              <a:t>‹#›</a:t>
            </a:fld>
            <a:endParaRPr lang="en-AU" dirty="0"/>
          </a:p>
        </p:txBody>
      </p:sp>
    </p:spTree>
    <p:extLst>
      <p:ext uri="{BB962C8B-B14F-4D97-AF65-F5344CB8AC3E}">
        <p14:creationId xmlns:p14="http://schemas.microsoft.com/office/powerpoint/2010/main" val="1520011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62D5A-3076-49EB-8BC7-33DEC922D275}"/>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BC74DEA7-076C-4776-9A43-84D70E8FAE5C}"/>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8A8FA622-6AF4-4E67-BD8F-016D4F8FF057}"/>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A0E026-A18B-4709-8BD7-2D7A83227106}"/>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6" name="Footer Placeholder 5">
            <a:extLst>
              <a:ext uri="{FF2B5EF4-FFF2-40B4-BE49-F238E27FC236}">
                <a16:creationId xmlns:a16="http://schemas.microsoft.com/office/drawing/2014/main" id="{99570F71-9E38-4885-9D6B-D8262C23E8DF}"/>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8A7C54D0-45F2-49B9-9995-78EDF1EA83C7}"/>
              </a:ext>
            </a:extLst>
          </p:cNvPr>
          <p:cNvSpPr>
            <a:spLocks noGrp="1"/>
          </p:cNvSpPr>
          <p:nvPr>
            <p:ph type="sldNum" sz="quarter" idx="12"/>
          </p:nvPr>
        </p:nvSpPr>
        <p:spPr>
          <a:xfrm>
            <a:off x="11157527" y="6557107"/>
            <a:ext cx="817954" cy="149202"/>
          </a:xfrm>
          <a:prstGeom prst="rect">
            <a:avLst/>
          </a:prstGeom>
        </p:spPr>
        <p:txBody>
          <a:bodyPr/>
          <a:lstStyle/>
          <a:p>
            <a:fld id="{CC5AA0B0-6C6D-4567-9FE2-FFDB31CC1FE8}" type="slidenum">
              <a:rPr lang="en-AU" smtClean="0"/>
              <a:t>‹#›</a:t>
            </a:fld>
            <a:endParaRPr lang="en-AU"/>
          </a:p>
        </p:txBody>
      </p:sp>
    </p:spTree>
    <p:extLst>
      <p:ext uri="{BB962C8B-B14F-4D97-AF65-F5344CB8AC3E}">
        <p14:creationId xmlns:p14="http://schemas.microsoft.com/office/powerpoint/2010/main" val="1455108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E20EB-EC31-4A84-85AC-67BFAD9DF705}"/>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C505D042-5604-4424-81C2-B3D8AAE3972F}"/>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42D031A3-944C-416E-9838-C9117DBF357E}"/>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5D9B953-20B6-4A2D-B2DC-3A23D9B78EA1}"/>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6" name="Footer Placeholder 5">
            <a:extLst>
              <a:ext uri="{FF2B5EF4-FFF2-40B4-BE49-F238E27FC236}">
                <a16:creationId xmlns:a16="http://schemas.microsoft.com/office/drawing/2014/main" id="{D3B31A90-6C4A-4593-9AF3-E83F4C986BFF}"/>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06A5FCCC-D769-4939-A9FB-5C5F744BBCE9}"/>
              </a:ext>
            </a:extLst>
          </p:cNvPr>
          <p:cNvSpPr>
            <a:spLocks noGrp="1"/>
          </p:cNvSpPr>
          <p:nvPr>
            <p:ph type="sldNum" sz="quarter" idx="12"/>
          </p:nvPr>
        </p:nvSpPr>
        <p:spPr>
          <a:xfrm>
            <a:off x="11157527" y="6557107"/>
            <a:ext cx="817954" cy="149202"/>
          </a:xfrm>
          <a:prstGeom prst="rect">
            <a:avLst/>
          </a:prstGeom>
        </p:spPr>
        <p:txBody>
          <a:bodyPr/>
          <a:lstStyle/>
          <a:p>
            <a:fld id="{CC5AA0B0-6C6D-4567-9FE2-FFDB31CC1FE8}" type="slidenum">
              <a:rPr lang="en-AU" smtClean="0"/>
              <a:t>‹#›</a:t>
            </a:fld>
            <a:endParaRPr lang="en-AU"/>
          </a:p>
        </p:txBody>
      </p:sp>
    </p:spTree>
    <p:extLst>
      <p:ext uri="{BB962C8B-B14F-4D97-AF65-F5344CB8AC3E}">
        <p14:creationId xmlns:p14="http://schemas.microsoft.com/office/powerpoint/2010/main" val="4051536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6D19A-9CAB-4EEE-8A18-52FF72A7D2F8}"/>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2A8AC82A-64CC-4535-8434-C09C8A130076}"/>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ABEC6FF-3242-4883-A340-53D88FE044B9}"/>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5" name="Footer Placeholder 4">
            <a:extLst>
              <a:ext uri="{FF2B5EF4-FFF2-40B4-BE49-F238E27FC236}">
                <a16:creationId xmlns:a16="http://schemas.microsoft.com/office/drawing/2014/main" id="{BA9301A7-21DC-4DEB-8DE7-1D465BC1C65B}"/>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6" name="Slide Number Placeholder 5">
            <a:extLst>
              <a:ext uri="{FF2B5EF4-FFF2-40B4-BE49-F238E27FC236}">
                <a16:creationId xmlns:a16="http://schemas.microsoft.com/office/drawing/2014/main" id="{4A8A54D0-6542-4092-8030-235DE902964C}"/>
              </a:ext>
            </a:extLst>
          </p:cNvPr>
          <p:cNvSpPr>
            <a:spLocks noGrp="1"/>
          </p:cNvSpPr>
          <p:nvPr>
            <p:ph type="sldNum" sz="quarter" idx="12"/>
          </p:nvPr>
        </p:nvSpPr>
        <p:spPr>
          <a:xfrm>
            <a:off x="11157527" y="6557107"/>
            <a:ext cx="817954" cy="149202"/>
          </a:xfrm>
          <a:prstGeom prst="rect">
            <a:avLst/>
          </a:prstGeom>
        </p:spPr>
        <p:txBody>
          <a:bodyPr/>
          <a:lstStyle/>
          <a:p>
            <a:fld id="{CC5AA0B0-6C6D-4567-9FE2-FFDB31CC1FE8}" type="slidenum">
              <a:rPr lang="en-AU" smtClean="0"/>
              <a:t>‹#›</a:t>
            </a:fld>
            <a:endParaRPr lang="en-AU"/>
          </a:p>
        </p:txBody>
      </p:sp>
    </p:spTree>
    <p:extLst>
      <p:ext uri="{BB962C8B-B14F-4D97-AF65-F5344CB8AC3E}">
        <p14:creationId xmlns:p14="http://schemas.microsoft.com/office/powerpoint/2010/main" val="2568128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5AED80-BF6C-412C-B154-E94C69DDB842}"/>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3D48BF49-15CE-4D51-AC56-789DA8B0E5CC}"/>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CB3F586E-7044-4A0E-B095-894ED2DB1B1E}"/>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5" name="Footer Placeholder 4">
            <a:extLst>
              <a:ext uri="{FF2B5EF4-FFF2-40B4-BE49-F238E27FC236}">
                <a16:creationId xmlns:a16="http://schemas.microsoft.com/office/drawing/2014/main" id="{14D2A19E-E72C-4A54-A666-72E4E54BA331}"/>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6" name="Slide Number Placeholder 5">
            <a:extLst>
              <a:ext uri="{FF2B5EF4-FFF2-40B4-BE49-F238E27FC236}">
                <a16:creationId xmlns:a16="http://schemas.microsoft.com/office/drawing/2014/main" id="{4BA61477-88C2-42E1-BE7D-3385EE07EE70}"/>
              </a:ext>
            </a:extLst>
          </p:cNvPr>
          <p:cNvSpPr>
            <a:spLocks noGrp="1"/>
          </p:cNvSpPr>
          <p:nvPr>
            <p:ph type="sldNum" sz="quarter" idx="12"/>
          </p:nvPr>
        </p:nvSpPr>
        <p:spPr>
          <a:xfrm>
            <a:off x="11157527" y="6557107"/>
            <a:ext cx="817954" cy="149202"/>
          </a:xfrm>
          <a:prstGeom prst="rect">
            <a:avLst/>
          </a:prstGeom>
        </p:spPr>
        <p:txBody>
          <a:bodyPr/>
          <a:lstStyle/>
          <a:p>
            <a:fld id="{CC5AA0B0-6C6D-4567-9FE2-FFDB31CC1FE8}" type="slidenum">
              <a:rPr lang="en-AU" smtClean="0"/>
              <a:t>‹#›</a:t>
            </a:fld>
            <a:endParaRPr lang="en-AU"/>
          </a:p>
        </p:txBody>
      </p:sp>
    </p:spTree>
    <p:extLst>
      <p:ext uri="{BB962C8B-B14F-4D97-AF65-F5344CB8AC3E}">
        <p14:creationId xmlns:p14="http://schemas.microsoft.com/office/powerpoint/2010/main" val="19422810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1_blank">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4" name="Text Placeholder 8"/>
          <p:cNvSpPr>
            <a:spLocks noGrp="1"/>
          </p:cNvSpPr>
          <p:nvPr>
            <p:ph type="body" sz="quarter" idx="13" hasCustomPrompt="1"/>
          </p:nvPr>
        </p:nvSpPr>
        <p:spPr>
          <a:xfrm>
            <a:off x="2309446" y="1581150"/>
            <a:ext cx="7573108" cy="4191000"/>
          </a:xfrm>
          <a:prstGeom prst="rect">
            <a:avLst/>
          </a:prstGeom>
        </p:spPr>
        <p:txBody>
          <a:bodyPr lIns="0" tIns="0" rIns="0" bIns="0"/>
          <a:lstStyle>
            <a:lvl1pPr>
              <a:defRPr sz="2800" baseline="0"/>
            </a:lvl1pPr>
            <a:lvl2pPr marL="320675" indent="-303213">
              <a:tabLst/>
              <a:defRPr sz="2800"/>
            </a:lvl2pPr>
          </a:lstStyle>
          <a:p>
            <a:pPr lvl="0"/>
            <a:r>
              <a:rPr lang="en-AU" dirty="0"/>
              <a:t>Area for key points</a:t>
            </a:r>
          </a:p>
          <a:p>
            <a:pPr lvl="1"/>
            <a:r>
              <a:rPr lang="en-AU" dirty="0"/>
              <a:t>Key sub-point</a:t>
            </a:r>
          </a:p>
        </p:txBody>
      </p:sp>
    </p:spTree>
    <p:extLst>
      <p:ext uri="{BB962C8B-B14F-4D97-AF65-F5344CB8AC3E}">
        <p14:creationId xmlns:p14="http://schemas.microsoft.com/office/powerpoint/2010/main" val="2002114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Layout 1">
    <p:spTree>
      <p:nvGrpSpPr>
        <p:cNvPr id="1" name=""/>
        <p:cNvGrpSpPr/>
        <p:nvPr/>
      </p:nvGrpSpPr>
      <p:grpSpPr>
        <a:xfrm>
          <a:off x="0" y="0"/>
          <a:ext cx="0" cy="0"/>
          <a:chOff x="0" y="0"/>
          <a:chExt cx="0" cy="0"/>
        </a:xfrm>
      </p:grpSpPr>
      <p:sp>
        <p:nvSpPr>
          <p:cNvPr id="8" name="Rectangle 6"/>
          <p:cNvSpPr>
            <a:spLocks noGrp="1" noChangeArrowheads="1"/>
          </p:cNvSpPr>
          <p:nvPr>
            <p:ph type="sldNum" sz="quarter" idx="4"/>
          </p:nvPr>
        </p:nvSpPr>
        <p:spPr>
          <a:xfrm>
            <a:off x="11921486" y="6603687"/>
            <a:ext cx="270514" cy="190812"/>
          </a:xfrm>
          <a:prstGeom prst="rect">
            <a:avLst/>
          </a:prstGeom>
        </p:spPr>
        <p:txBody>
          <a:bodyPr lIns="0" tIns="0" rIns="0" bIns="0" anchor="b" anchorCtr="0"/>
          <a:lstStyle>
            <a:lvl1pPr algn="l">
              <a:defRPr sz="700" smtClean="0">
                <a:solidFill>
                  <a:schemeClr val="tx1"/>
                </a:solidFill>
                <a:latin typeface="+mn-lt"/>
              </a:defRPr>
            </a:lvl1pPr>
          </a:lstStyle>
          <a:p>
            <a:fld id="{8F2D8ADE-5262-4EA4-B0AA-7C4FFBE3DFF4}" type="slidenum">
              <a:rPr lang="en-AU" smtClean="0"/>
              <a:pPr/>
              <a:t>‹#›</a:t>
            </a:fld>
            <a:endParaRPr lang="en-AU" dirty="0"/>
          </a:p>
        </p:txBody>
      </p:sp>
      <p:sp>
        <p:nvSpPr>
          <p:cNvPr id="6" name="Text Placeholder 5"/>
          <p:cNvSpPr>
            <a:spLocks noGrp="1"/>
          </p:cNvSpPr>
          <p:nvPr>
            <p:ph type="body" sz="quarter" idx="14" hasCustomPrompt="1"/>
          </p:nvPr>
        </p:nvSpPr>
        <p:spPr>
          <a:xfrm>
            <a:off x="554389" y="1660109"/>
            <a:ext cx="10671908" cy="3559175"/>
          </a:xfrm>
          <a:prstGeom prst="rect">
            <a:avLst/>
          </a:prstGeom>
        </p:spPr>
        <p:txBody>
          <a:bodyPr lIns="0" rIns="0"/>
          <a:lstStyle>
            <a:lvl1pPr marL="0" indent="0">
              <a:spcAft>
                <a:spcPts val="200"/>
              </a:spcAft>
              <a:buClr>
                <a:schemeClr val="tx1"/>
              </a:buClr>
              <a:buSzPct val="100000"/>
              <a:buFont typeface="Arial" panose="020B0604020202020204" pitchFamily="34" charset="0"/>
              <a:buNone/>
              <a:defRPr sz="1800" baseline="0"/>
            </a:lvl1pPr>
            <a:lvl2pPr marL="176213" indent="-176213">
              <a:spcAft>
                <a:spcPts val="0"/>
              </a:spcAft>
              <a:tabLst/>
              <a:defRPr sz="1600"/>
            </a:lvl2pPr>
            <a:lvl3pPr marL="314325" indent="-134938">
              <a:spcAft>
                <a:spcPts val="300"/>
              </a:spcAft>
              <a:buFont typeface="Century Gothic" panose="020B0502020202020204" pitchFamily="34" charset="0"/>
              <a:buChar char="­"/>
              <a:tabLst/>
              <a:defRPr sz="1600"/>
            </a:lvl3pPr>
            <a:lvl4pPr marL="266700" indent="0">
              <a:spcAft>
                <a:spcPts val="300"/>
              </a:spcAft>
              <a:tabLst/>
              <a:defRPr sz="1600"/>
            </a:lvl4pPr>
            <a:lvl5pPr marL="401638" indent="-134938">
              <a:tabLst/>
              <a:defRPr sz="1600"/>
            </a:lvl5pPr>
          </a:lstStyle>
          <a:p>
            <a:pPr lvl="0"/>
            <a:r>
              <a:rPr lang="en-AU" dirty="0"/>
              <a:t>Body text goes here</a:t>
            </a:r>
          </a:p>
          <a:p>
            <a:pPr lvl="1"/>
            <a:r>
              <a:rPr lang="en-AU" dirty="0"/>
              <a:t>Second level</a:t>
            </a:r>
          </a:p>
          <a:p>
            <a:pPr lvl="2"/>
            <a:r>
              <a:rPr lang="en-AU" dirty="0"/>
              <a:t>Third level</a:t>
            </a:r>
          </a:p>
        </p:txBody>
      </p:sp>
      <p:sp>
        <p:nvSpPr>
          <p:cNvPr id="2" name="Title 1"/>
          <p:cNvSpPr>
            <a:spLocks noGrp="1"/>
          </p:cNvSpPr>
          <p:nvPr>
            <p:ph type="title" hasCustomPrompt="1"/>
          </p:nvPr>
        </p:nvSpPr>
        <p:spPr>
          <a:xfrm>
            <a:off x="554389" y="549275"/>
            <a:ext cx="10672539" cy="855662"/>
          </a:xfrm>
          <a:prstGeom prst="rect">
            <a:avLst/>
          </a:prstGeom>
        </p:spPr>
        <p:txBody>
          <a:bodyPr vert="horz" lIns="0" tIns="0" rIns="0" bIns="0" rtlCol="0" anchor="t" anchorCtr="0">
            <a:noAutofit/>
          </a:bodyPr>
          <a:lstStyle>
            <a:lvl1pPr>
              <a:defRPr lang="en-US" dirty="0"/>
            </a:lvl1pPr>
          </a:lstStyle>
          <a:p>
            <a:pPr lvl="0">
              <a:lnSpc>
                <a:spcPts val="3000"/>
              </a:lnSpc>
            </a:pPr>
            <a:r>
              <a:rPr lang="en-AU" dirty="0"/>
              <a:t>Chart title goes here</a:t>
            </a:r>
            <a:endParaRPr lang="en-US" dirty="0"/>
          </a:p>
        </p:txBody>
      </p:sp>
    </p:spTree>
    <p:extLst>
      <p:ext uri="{BB962C8B-B14F-4D97-AF65-F5344CB8AC3E}">
        <p14:creationId xmlns:p14="http://schemas.microsoft.com/office/powerpoint/2010/main" val="1516379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Quant Layout 2">
    <p:spTree>
      <p:nvGrpSpPr>
        <p:cNvPr id="1" name=""/>
        <p:cNvGrpSpPr/>
        <p:nvPr/>
      </p:nvGrpSpPr>
      <p:grpSpPr>
        <a:xfrm>
          <a:off x="0" y="0"/>
          <a:ext cx="0" cy="0"/>
          <a:chOff x="0" y="0"/>
          <a:chExt cx="0" cy="0"/>
        </a:xfrm>
      </p:grpSpPr>
      <p:sp>
        <p:nvSpPr>
          <p:cNvPr id="8" name="Rectangle 6"/>
          <p:cNvSpPr>
            <a:spLocks noGrp="1" noChangeArrowheads="1"/>
          </p:cNvSpPr>
          <p:nvPr>
            <p:ph type="sldNum" sz="quarter" idx="4"/>
          </p:nvPr>
        </p:nvSpPr>
        <p:spPr>
          <a:xfrm>
            <a:off x="11921486" y="6603687"/>
            <a:ext cx="270514" cy="190812"/>
          </a:xfrm>
          <a:prstGeom prst="rect">
            <a:avLst/>
          </a:prstGeom>
        </p:spPr>
        <p:txBody>
          <a:bodyPr lIns="0" tIns="0" rIns="0" bIns="0" anchor="b" anchorCtr="0"/>
          <a:lstStyle>
            <a:lvl1pPr algn="l">
              <a:defRPr sz="700" smtClean="0">
                <a:solidFill>
                  <a:schemeClr val="tx1"/>
                </a:solidFill>
                <a:latin typeface="+mn-lt"/>
              </a:defRPr>
            </a:lvl1pPr>
          </a:lstStyle>
          <a:p>
            <a:fld id="{8F2D8ADE-5262-4EA4-B0AA-7C4FFBE3DFF4}" type="slidenum">
              <a:rPr lang="en-AU" smtClean="0"/>
              <a:pPr/>
              <a:t>‹#›</a:t>
            </a:fld>
            <a:endParaRPr lang="en-AU" dirty="0"/>
          </a:p>
        </p:txBody>
      </p:sp>
      <p:sp>
        <p:nvSpPr>
          <p:cNvPr id="5" name="Text Placeholder 4"/>
          <p:cNvSpPr>
            <a:spLocks noGrp="1"/>
          </p:cNvSpPr>
          <p:nvPr>
            <p:ph type="body" sz="quarter" idx="12" hasCustomPrompt="1"/>
          </p:nvPr>
        </p:nvSpPr>
        <p:spPr>
          <a:xfrm>
            <a:off x="564662" y="5697317"/>
            <a:ext cx="10661634" cy="622546"/>
          </a:xfrm>
          <a:prstGeom prst="rect">
            <a:avLst/>
          </a:prstGeom>
        </p:spPr>
        <p:txBody>
          <a:bodyPr lIns="0" tIns="0" rIns="0" bIns="0"/>
          <a:lstStyle>
            <a:lvl1pPr>
              <a:defRPr sz="2000"/>
            </a:lvl1pPr>
            <a:lvl2pPr marL="0" indent="0">
              <a:buNone/>
              <a:defRPr sz="2200"/>
            </a:lvl2pPr>
            <a:lvl3pPr marL="444500" indent="-268288">
              <a:defRPr sz="2200"/>
            </a:lvl3pPr>
            <a:lvl4pPr marL="444500" indent="0">
              <a:defRPr sz="2200"/>
            </a:lvl4pPr>
            <a:lvl5pPr marL="719138" indent="-274638">
              <a:defRPr sz="2200"/>
            </a:lvl5pPr>
          </a:lstStyle>
          <a:p>
            <a:pPr lvl="0"/>
            <a:r>
              <a:rPr lang="en-US" dirty="0"/>
              <a:t>Implication here</a:t>
            </a:r>
          </a:p>
        </p:txBody>
      </p:sp>
      <p:sp>
        <p:nvSpPr>
          <p:cNvPr id="7" name="Text Placeholder 5"/>
          <p:cNvSpPr>
            <a:spLocks noGrp="1"/>
          </p:cNvSpPr>
          <p:nvPr>
            <p:ph type="body" sz="quarter" idx="14" hasCustomPrompt="1"/>
          </p:nvPr>
        </p:nvSpPr>
        <p:spPr>
          <a:xfrm>
            <a:off x="554389" y="1660109"/>
            <a:ext cx="10671908" cy="3559175"/>
          </a:xfrm>
          <a:prstGeom prst="rect">
            <a:avLst/>
          </a:prstGeom>
        </p:spPr>
        <p:txBody>
          <a:bodyPr lIns="0" rIns="0"/>
          <a:lstStyle>
            <a:lvl1pPr marL="0" indent="0">
              <a:spcAft>
                <a:spcPts val="200"/>
              </a:spcAft>
              <a:buClr>
                <a:schemeClr val="tx1"/>
              </a:buClr>
              <a:buSzPct val="100000"/>
              <a:buFont typeface="Arial" panose="020B0604020202020204" pitchFamily="34" charset="0"/>
              <a:buNone/>
              <a:defRPr sz="1800" baseline="0"/>
            </a:lvl1pPr>
            <a:lvl2pPr marL="176213" indent="-176213">
              <a:spcAft>
                <a:spcPts val="0"/>
              </a:spcAft>
              <a:tabLst/>
              <a:defRPr sz="1600"/>
            </a:lvl2pPr>
            <a:lvl3pPr marL="314325" indent="-134938">
              <a:spcAft>
                <a:spcPts val="300"/>
              </a:spcAft>
              <a:buFont typeface="Century Gothic" panose="020B0502020202020204" pitchFamily="34" charset="0"/>
              <a:buChar char="­"/>
              <a:tabLst/>
              <a:defRPr sz="1600"/>
            </a:lvl3pPr>
            <a:lvl4pPr marL="266700" indent="0">
              <a:spcAft>
                <a:spcPts val="300"/>
              </a:spcAft>
              <a:tabLst/>
              <a:defRPr sz="1600"/>
            </a:lvl4pPr>
            <a:lvl5pPr marL="401638" indent="-134938">
              <a:tabLst/>
              <a:defRPr sz="1600"/>
            </a:lvl5pPr>
          </a:lstStyle>
          <a:p>
            <a:pPr lvl="0"/>
            <a:r>
              <a:rPr lang="en-AU" dirty="0"/>
              <a:t>Body text goes here</a:t>
            </a:r>
          </a:p>
          <a:p>
            <a:pPr lvl="1"/>
            <a:r>
              <a:rPr lang="en-AU" dirty="0"/>
              <a:t>Second level</a:t>
            </a:r>
          </a:p>
          <a:p>
            <a:pPr lvl="2"/>
            <a:r>
              <a:rPr lang="en-AU" dirty="0"/>
              <a:t>Third level</a:t>
            </a:r>
          </a:p>
        </p:txBody>
      </p:sp>
      <p:sp>
        <p:nvSpPr>
          <p:cNvPr id="6" name="Content Placeholder 5">
            <a:extLst>
              <a:ext uri="{FF2B5EF4-FFF2-40B4-BE49-F238E27FC236}">
                <a16:creationId xmlns:a16="http://schemas.microsoft.com/office/drawing/2014/main" id="{90667D91-9D45-4E21-BA77-DA5F04CF3B3B}"/>
              </a:ext>
            </a:extLst>
          </p:cNvPr>
          <p:cNvSpPr>
            <a:spLocks noGrp="1"/>
          </p:cNvSpPr>
          <p:nvPr>
            <p:ph sz="quarter" idx="15" hasCustomPrompt="1"/>
          </p:nvPr>
        </p:nvSpPr>
        <p:spPr>
          <a:xfrm>
            <a:off x="77994" y="6714005"/>
            <a:ext cx="10671908" cy="98425"/>
          </a:xfrm>
          <a:prstGeom prst="rect">
            <a:avLst/>
          </a:prstGeom>
        </p:spPr>
        <p:txBody>
          <a:bodyPr lIns="0" tIns="0" rIns="0" bIns="0" anchor="ctr" anchorCtr="0"/>
          <a:lstStyle>
            <a:lvl1pPr>
              <a:defRPr sz="800"/>
            </a:lvl1pPr>
          </a:lstStyle>
          <a:p>
            <a:pPr lvl="0"/>
            <a:r>
              <a:rPr lang="en-US" dirty="0"/>
              <a:t>Baseline information</a:t>
            </a:r>
          </a:p>
        </p:txBody>
      </p:sp>
      <p:sp>
        <p:nvSpPr>
          <p:cNvPr id="9" name="Title 2">
            <a:extLst>
              <a:ext uri="{FF2B5EF4-FFF2-40B4-BE49-F238E27FC236}">
                <a16:creationId xmlns:a16="http://schemas.microsoft.com/office/drawing/2014/main" id="{E915A5D6-E4F0-4A27-AF51-90F128809888}"/>
              </a:ext>
            </a:extLst>
          </p:cNvPr>
          <p:cNvSpPr>
            <a:spLocks noGrp="1"/>
          </p:cNvSpPr>
          <p:nvPr>
            <p:ph type="title" hasCustomPrompt="1"/>
          </p:nvPr>
        </p:nvSpPr>
        <p:spPr>
          <a:xfrm>
            <a:off x="565531" y="558800"/>
            <a:ext cx="10953425" cy="816349"/>
          </a:xfrm>
          <a:prstGeom prst="rect">
            <a:avLst/>
          </a:prstGeom>
        </p:spPr>
        <p:txBody>
          <a:bodyPr/>
          <a:lstStyle/>
          <a:p>
            <a:r>
              <a:rPr lang="en-AU" dirty="0"/>
              <a:t>Chart title goes here</a:t>
            </a:r>
          </a:p>
        </p:txBody>
      </p:sp>
    </p:spTree>
    <p:extLst>
      <p:ext uri="{BB962C8B-B14F-4D97-AF65-F5344CB8AC3E}">
        <p14:creationId xmlns:p14="http://schemas.microsoft.com/office/powerpoint/2010/main" val="2146249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4292">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3_blank">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2" cy="6858000"/>
          </a:xfrm>
          <a:prstGeom prst="rect">
            <a:avLst/>
          </a:prstGeom>
          <a:solidFill>
            <a:schemeClr val="accent3">
              <a:lumMod val="60000"/>
              <a:lumOff val="40000"/>
            </a:schemeClr>
          </a:solidFill>
          <a:ln w="15875">
            <a:noFill/>
            <a:miter lim="800000"/>
            <a:headEnd/>
            <a:tailEnd/>
          </a:ln>
        </p:spPr>
        <p:txBody>
          <a:bodyPr tIns="46800" bIns="46800" rtlCol="0" anchor="ctr">
            <a:normAutofit/>
          </a:bodyPr>
          <a:lstStyle/>
          <a:p>
            <a:pPr lvl="0" algn="ctr" eaLnBrk="0" hangingPunct="0"/>
            <a:endParaRPr lang="en-AU" sz="1600" i="1" dirty="0">
              <a:solidFill>
                <a:schemeClr val="tx2"/>
              </a:solidFill>
              <a:latin typeface="Century Gothic" pitchFamily="-65" charset="0"/>
              <a:cs typeface="Tahoma" pitchFamily="-65" charset="0"/>
            </a:endParaRPr>
          </a:p>
        </p:txBody>
      </p:sp>
      <p:sp>
        <p:nvSpPr>
          <p:cNvPr id="3" name="Slide Number Placeholder 2"/>
          <p:cNvSpPr>
            <a:spLocks noGrp="1"/>
          </p:cNvSpPr>
          <p:nvPr>
            <p:ph type="sldNum" sz="quarter" idx="10"/>
          </p:nvPr>
        </p:nvSpPr>
        <p:spPr>
          <a:xfrm>
            <a:off x="11157527" y="6557107"/>
            <a:ext cx="817954" cy="149202"/>
          </a:xfrm>
          <a:prstGeom prst="rect">
            <a:avLst/>
          </a:prstGeom>
        </p:spPr>
        <p:txBody>
          <a:bodyPr/>
          <a:lstStyle/>
          <a:p>
            <a:fld id="{8F2D8ADE-5262-4EA4-B0AA-7C4FFBE3DFF4}" type="slidenum">
              <a:rPr lang="en-AU" smtClean="0"/>
              <a:pPr/>
              <a:t>‹#›</a:t>
            </a:fld>
            <a:endParaRPr lang="en-AU" dirty="0"/>
          </a:p>
        </p:txBody>
      </p:sp>
      <p:pic>
        <p:nvPicPr>
          <p:cNvPr id="7" name="Picture 6" descr="11.emf"/>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011877" y="6626507"/>
            <a:ext cx="748123" cy="167994"/>
          </a:xfrm>
          <a:prstGeom prst="rect">
            <a:avLst/>
          </a:prstGeom>
        </p:spPr>
      </p:pic>
      <p:sp>
        <p:nvSpPr>
          <p:cNvPr id="4" name="Text Placeholder 8"/>
          <p:cNvSpPr>
            <a:spLocks noGrp="1"/>
          </p:cNvSpPr>
          <p:nvPr>
            <p:ph type="body" sz="quarter" idx="13" hasCustomPrompt="1"/>
          </p:nvPr>
        </p:nvSpPr>
        <p:spPr>
          <a:xfrm>
            <a:off x="2309446" y="1581150"/>
            <a:ext cx="7573108" cy="4191000"/>
          </a:xfrm>
          <a:prstGeom prst="rect">
            <a:avLst/>
          </a:prstGeom>
        </p:spPr>
        <p:txBody>
          <a:bodyPr lIns="0" tIns="0" rIns="0" bIns="0"/>
          <a:lstStyle>
            <a:lvl1pPr>
              <a:defRPr sz="2800" baseline="0"/>
            </a:lvl1pPr>
            <a:lvl2pPr marL="320675" indent="-303213">
              <a:tabLst/>
              <a:defRPr sz="2800"/>
            </a:lvl2pPr>
          </a:lstStyle>
          <a:p>
            <a:pPr lvl="0"/>
            <a:r>
              <a:rPr lang="en-AU" dirty="0"/>
              <a:t>Area for key points</a:t>
            </a:r>
          </a:p>
          <a:p>
            <a:pPr lvl="1"/>
            <a:r>
              <a:rPr lang="en-AU" dirty="0"/>
              <a:t>Key sub-point</a:t>
            </a:r>
          </a:p>
        </p:txBody>
      </p:sp>
    </p:spTree>
    <p:extLst>
      <p:ext uri="{BB962C8B-B14F-4D97-AF65-F5344CB8AC3E}">
        <p14:creationId xmlns:p14="http://schemas.microsoft.com/office/powerpoint/2010/main" val="2030447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Layout 2">
    <p:spTree>
      <p:nvGrpSpPr>
        <p:cNvPr id="1" name=""/>
        <p:cNvGrpSpPr/>
        <p:nvPr/>
      </p:nvGrpSpPr>
      <p:grpSpPr>
        <a:xfrm>
          <a:off x="0" y="0"/>
          <a:ext cx="0" cy="0"/>
          <a:chOff x="0" y="0"/>
          <a:chExt cx="0" cy="0"/>
        </a:xfrm>
      </p:grpSpPr>
      <p:sp>
        <p:nvSpPr>
          <p:cNvPr id="8" name="Rectangle 6"/>
          <p:cNvSpPr>
            <a:spLocks noGrp="1" noChangeArrowheads="1"/>
          </p:cNvSpPr>
          <p:nvPr>
            <p:ph type="sldNum" sz="quarter" idx="4"/>
          </p:nvPr>
        </p:nvSpPr>
        <p:spPr>
          <a:xfrm>
            <a:off x="11921486" y="6603687"/>
            <a:ext cx="270514" cy="190812"/>
          </a:xfrm>
          <a:prstGeom prst="rect">
            <a:avLst/>
          </a:prstGeom>
        </p:spPr>
        <p:txBody>
          <a:bodyPr lIns="0" tIns="0" rIns="0" bIns="0" anchor="b" anchorCtr="0"/>
          <a:lstStyle>
            <a:lvl1pPr algn="l">
              <a:defRPr sz="700" smtClean="0">
                <a:solidFill>
                  <a:schemeClr val="tx1"/>
                </a:solidFill>
                <a:latin typeface="+mn-lt"/>
              </a:defRPr>
            </a:lvl1pPr>
          </a:lstStyle>
          <a:p>
            <a:fld id="{8F2D8ADE-5262-4EA4-B0AA-7C4FFBE3DFF4}" type="slidenum">
              <a:rPr lang="en-AU" smtClean="0"/>
              <a:pPr/>
              <a:t>‹#›</a:t>
            </a:fld>
            <a:endParaRPr lang="en-AU" dirty="0"/>
          </a:p>
        </p:txBody>
      </p:sp>
      <p:sp>
        <p:nvSpPr>
          <p:cNvPr id="6" name="Text Placeholder 5"/>
          <p:cNvSpPr>
            <a:spLocks noGrp="1"/>
          </p:cNvSpPr>
          <p:nvPr>
            <p:ph type="body" sz="quarter" idx="14" hasCustomPrompt="1"/>
          </p:nvPr>
        </p:nvSpPr>
        <p:spPr>
          <a:xfrm>
            <a:off x="554389" y="1656316"/>
            <a:ext cx="10953425" cy="3559175"/>
          </a:xfrm>
          <a:prstGeom prst="rect">
            <a:avLst/>
          </a:prstGeom>
        </p:spPr>
        <p:txBody>
          <a:bodyPr lIns="0"/>
          <a:lstStyle>
            <a:lvl1pPr>
              <a:spcAft>
                <a:spcPts val="0"/>
              </a:spcAft>
              <a:defRPr sz="1800"/>
            </a:lvl1pPr>
            <a:lvl2pPr marL="274320" indent="-274320">
              <a:spcAft>
                <a:spcPts val="200"/>
              </a:spcAft>
              <a:buFont typeface="+mj-lt"/>
              <a:buAutoNum type="arabicPeriod"/>
              <a:tabLst/>
              <a:defRPr sz="1800" baseline="0"/>
            </a:lvl2pPr>
            <a:lvl3pPr marL="444500" indent="-180975">
              <a:spcAft>
                <a:spcPts val="0"/>
              </a:spcAft>
              <a:buFont typeface="Arial" charset="0"/>
              <a:buChar char="•"/>
              <a:tabLst/>
              <a:defRPr sz="1600"/>
            </a:lvl3pPr>
            <a:lvl4pPr marL="584200" indent="-134938">
              <a:buClr>
                <a:schemeClr val="tx1"/>
              </a:buClr>
              <a:buFont typeface=".HelveticaNeueDeskInterface-Regular" charset="0"/>
              <a:buChar char="-"/>
              <a:tabLst/>
              <a:defRPr sz="1600" baseline="0"/>
            </a:lvl4pPr>
            <a:lvl5pPr marL="230188" indent="-230188">
              <a:buFont typeface="+mj-lt"/>
              <a:buAutoNum type="arabicPeriod"/>
              <a:tabLst/>
              <a:defRPr sz="1800"/>
            </a:lvl5pPr>
          </a:lstStyle>
          <a:p>
            <a:pPr lvl="1"/>
            <a:r>
              <a:rPr lang="en-AU" dirty="0"/>
              <a:t>Click indent symbol on Paragraph panel &gt; Home to create number</a:t>
            </a:r>
          </a:p>
          <a:p>
            <a:pPr lvl="2"/>
            <a:r>
              <a:rPr lang="en-AU" dirty="0"/>
              <a:t>Second level</a:t>
            </a:r>
          </a:p>
          <a:p>
            <a:pPr lvl="3"/>
            <a:r>
              <a:rPr lang="en-AU" dirty="0"/>
              <a:t>Third level</a:t>
            </a:r>
          </a:p>
        </p:txBody>
      </p:sp>
      <p:sp>
        <p:nvSpPr>
          <p:cNvPr id="3" name="Title 2"/>
          <p:cNvSpPr>
            <a:spLocks noGrp="1"/>
          </p:cNvSpPr>
          <p:nvPr>
            <p:ph type="title" hasCustomPrompt="1"/>
          </p:nvPr>
        </p:nvSpPr>
        <p:spPr>
          <a:xfrm>
            <a:off x="554389" y="558800"/>
            <a:ext cx="10953425" cy="816349"/>
          </a:xfrm>
          <a:prstGeom prst="rect">
            <a:avLst/>
          </a:prstGeom>
        </p:spPr>
        <p:txBody>
          <a:bodyPr/>
          <a:lstStyle/>
          <a:p>
            <a:r>
              <a:rPr lang="en-AU" dirty="0"/>
              <a:t>Chart title goes here</a:t>
            </a:r>
          </a:p>
        </p:txBody>
      </p:sp>
    </p:spTree>
    <p:extLst>
      <p:ext uri="{BB962C8B-B14F-4D97-AF65-F5344CB8AC3E}">
        <p14:creationId xmlns:p14="http://schemas.microsoft.com/office/powerpoint/2010/main" val="1458795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Layout 3">
    <p:spTree>
      <p:nvGrpSpPr>
        <p:cNvPr id="1" name=""/>
        <p:cNvGrpSpPr/>
        <p:nvPr/>
      </p:nvGrpSpPr>
      <p:grpSpPr>
        <a:xfrm>
          <a:off x="0" y="0"/>
          <a:ext cx="0" cy="0"/>
          <a:chOff x="0" y="0"/>
          <a:chExt cx="0" cy="0"/>
        </a:xfrm>
      </p:grpSpPr>
      <p:sp>
        <p:nvSpPr>
          <p:cNvPr id="8" name="Rectangle 6"/>
          <p:cNvSpPr>
            <a:spLocks noGrp="1" noChangeArrowheads="1"/>
          </p:cNvSpPr>
          <p:nvPr>
            <p:ph type="sldNum" sz="quarter" idx="4"/>
          </p:nvPr>
        </p:nvSpPr>
        <p:spPr>
          <a:xfrm>
            <a:off x="11921486" y="6603687"/>
            <a:ext cx="270514" cy="190812"/>
          </a:xfrm>
          <a:prstGeom prst="rect">
            <a:avLst/>
          </a:prstGeom>
        </p:spPr>
        <p:txBody>
          <a:bodyPr lIns="0" tIns="0" rIns="0" bIns="0" anchor="b" anchorCtr="0"/>
          <a:lstStyle>
            <a:lvl1pPr algn="l">
              <a:defRPr sz="700" smtClean="0">
                <a:solidFill>
                  <a:schemeClr val="tx1"/>
                </a:solidFill>
                <a:latin typeface="+mn-lt"/>
              </a:defRPr>
            </a:lvl1pPr>
          </a:lstStyle>
          <a:p>
            <a:fld id="{8F2D8ADE-5262-4EA4-B0AA-7C4FFBE3DFF4}" type="slidenum">
              <a:rPr lang="en-AU" smtClean="0"/>
              <a:pPr/>
              <a:t>‹#›</a:t>
            </a:fld>
            <a:endParaRPr lang="en-AU" dirty="0"/>
          </a:p>
        </p:txBody>
      </p:sp>
      <p:sp>
        <p:nvSpPr>
          <p:cNvPr id="3" name="Title 2"/>
          <p:cNvSpPr>
            <a:spLocks noGrp="1"/>
          </p:cNvSpPr>
          <p:nvPr>
            <p:ph type="title" hasCustomPrompt="1"/>
          </p:nvPr>
        </p:nvSpPr>
        <p:spPr>
          <a:xfrm>
            <a:off x="554390" y="549275"/>
            <a:ext cx="10515600" cy="816349"/>
          </a:xfrm>
          <a:prstGeom prst="rect">
            <a:avLst/>
          </a:prstGeom>
        </p:spPr>
        <p:txBody>
          <a:bodyPr vert="horz" lIns="0" tIns="0" rIns="0" bIns="0" rtlCol="0" anchor="t" anchorCtr="0">
            <a:noAutofit/>
          </a:bodyPr>
          <a:lstStyle>
            <a:lvl1pPr>
              <a:defRPr lang="en-US" dirty="0"/>
            </a:lvl1pPr>
          </a:lstStyle>
          <a:p>
            <a:pPr lvl="0"/>
            <a:r>
              <a:rPr lang="en-AU" dirty="0"/>
              <a:t>Chart title goes here</a:t>
            </a:r>
            <a:endParaRPr lang="en-US" dirty="0"/>
          </a:p>
        </p:txBody>
      </p:sp>
      <p:sp>
        <p:nvSpPr>
          <p:cNvPr id="6" name="Content Placeholder 4"/>
          <p:cNvSpPr>
            <a:spLocks noGrp="1"/>
          </p:cNvSpPr>
          <p:nvPr>
            <p:ph sz="quarter" idx="11" hasCustomPrompt="1"/>
          </p:nvPr>
        </p:nvSpPr>
        <p:spPr>
          <a:xfrm>
            <a:off x="554388" y="1627903"/>
            <a:ext cx="10515600" cy="3761866"/>
          </a:xfrm>
          <a:prstGeom prst="rect">
            <a:avLst/>
          </a:prstGeom>
        </p:spPr>
        <p:txBody>
          <a:bodyPr lIns="0"/>
          <a:lstStyle>
            <a:lvl1pPr marL="0" indent="0">
              <a:spcAft>
                <a:spcPts val="200"/>
              </a:spcAft>
              <a:buClr>
                <a:schemeClr val="tx1"/>
              </a:buClr>
              <a:buSzPct val="100000"/>
              <a:buFont typeface="Arial" panose="020B0604020202020204" pitchFamily="34" charset="0"/>
              <a:buNone/>
              <a:defRPr sz="1800"/>
            </a:lvl1pPr>
            <a:lvl2pPr marL="176213" indent="-176213">
              <a:spcAft>
                <a:spcPts val="0"/>
              </a:spcAft>
              <a:defRPr/>
            </a:lvl2pPr>
            <a:lvl3pPr marL="314325" indent="-134938">
              <a:spcAft>
                <a:spcPts val="300"/>
              </a:spcAft>
              <a:buFont typeface="Century Gothic" panose="020B0502020202020204" pitchFamily="34" charset="0"/>
              <a:buChar char="­"/>
              <a:tabLst/>
              <a:defRPr/>
            </a:lvl3pPr>
            <a:lvl4pPr marL="360363" indent="0">
              <a:spcAft>
                <a:spcPts val="300"/>
              </a:spcAft>
              <a:defRPr sz="1600"/>
            </a:lvl4pPr>
            <a:lvl5pPr marL="536575" indent="-176213">
              <a:defRPr sz="1600"/>
            </a:lvl5pPr>
          </a:lstStyle>
          <a:p>
            <a:pPr lvl="0"/>
            <a:r>
              <a:rPr lang="en-US" dirty="0"/>
              <a:t>Body text goes here</a:t>
            </a:r>
          </a:p>
          <a:p>
            <a:pPr lvl="1"/>
            <a:r>
              <a:rPr lang="en-US" dirty="0"/>
              <a:t>Second level</a:t>
            </a:r>
          </a:p>
          <a:p>
            <a:pPr lvl="2"/>
            <a:r>
              <a:rPr lang="en-US" dirty="0"/>
              <a:t>Third level</a:t>
            </a:r>
          </a:p>
        </p:txBody>
      </p:sp>
      <p:sp>
        <p:nvSpPr>
          <p:cNvPr id="5" name="Text Placeholder 4"/>
          <p:cNvSpPr>
            <a:spLocks noGrp="1"/>
          </p:cNvSpPr>
          <p:nvPr>
            <p:ph type="body" sz="quarter" idx="12" hasCustomPrompt="1"/>
          </p:nvPr>
        </p:nvSpPr>
        <p:spPr>
          <a:xfrm>
            <a:off x="564663" y="5833119"/>
            <a:ext cx="10515600" cy="622546"/>
          </a:xfrm>
          <a:prstGeom prst="rect">
            <a:avLst/>
          </a:prstGeom>
        </p:spPr>
        <p:txBody>
          <a:bodyPr lIns="0" tIns="0" rIns="0" bIns="0"/>
          <a:lstStyle>
            <a:lvl1pPr marL="0" indent="0">
              <a:buClr>
                <a:schemeClr val="tx1"/>
              </a:buClr>
              <a:buSzPct val="100000"/>
              <a:buFont typeface="Arial" panose="020B0604020202020204" pitchFamily="34" charset="0"/>
              <a:buNone/>
              <a:defRPr sz="2000"/>
            </a:lvl1pPr>
            <a:lvl2pPr marL="0" indent="0">
              <a:buNone/>
              <a:defRPr sz="2200"/>
            </a:lvl2pPr>
            <a:lvl3pPr marL="444500" indent="-268288">
              <a:defRPr sz="2200"/>
            </a:lvl3pPr>
            <a:lvl4pPr marL="444500" indent="0">
              <a:defRPr sz="2200"/>
            </a:lvl4pPr>
            <a:lvl5pPr marL="719138" indent="-274638">
              <a:defRPr sz="2200"/>
            </a:lvl5pPr>
          </a:lstStyle>
          <a:p>
            <a:pPr lvl="0"/>
            <a:r>
              <a:rPr lang="en-US" dirty="0"/>
              <a:t>Implication here</a:t>
            </a:r>
          </a:p>
        </p:txBody>
      </p:sp>
    </p:spTree>
    <p:extLst>
      <p:ext uri="{BB962C8B-B14F-4D97-AF65-F5344CB8AC3E}">
        <p14:creationId xmlns:p14="http://schemas.microsoft.com/office/powerpoint/2010/main" val="2923101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4_blank">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2" cy="6858000"/>
          </a:xfrm>
          <a:prstGeom prst="rect">
            <a:avLst/>
          </a:prstGeom>
          <a:solidFill>
            <a:schemeClr val="accent3">
              <a:lumMod val="60000"/>
              <a:lumOff val="40000"/>
            </a:schemeClr>
          </a:solidFill>
          <a:ln w="15875">
            <a:noFill/>
            <a:miter lim="800000"/>
            <a:headEnd/>
            <a:tailEnd/>
          </a:ln>
        </p:spPr>
        <p:txBody>
          <a:bodyPr tIns="46800" bIns="46800" rtlCol="0" anchor="ctr">
            <a:normAutofit/>
          </a:bodyPr>
          <a:lstStyle/>
          <a:p>
            <a:pPr lvl="0" algn="ctr" eaLnBrk="0" hangingPunct="0"/>
            <a:endParaRPr lang="en-AU" sz="1600" i="1" dirty="0">
              <a:solidFill>
                <a:schemeClr val="tx2"/>
              </a:solidFill>
              <a:latin typeface="Century Gothic" pitchFamily="-65" charset="0"/>
              <a:cs typeface="Tahoma" pitchFamily="-65" charset="0"/>
            </a:endParaRPr>
          </a:p>
        </p:txBody>
      </p:sp>
      <p:sp>
        <p:nvSpPr>
          <p:cNvPr id="3" name="Slide Number Placeholder 2"/>
          <p:cNvSpPr>
            <a:spLocks noGrp="1"/>
          </p:cNvSpPr>
          <p:nvPr>
            <p:ph type="sldNum" sz="quarter" idx="10"/>
          </p:nvPr>
        </p:nvSpPr>
        <p:spPr>
          <a:xfrm>
            <a:off x="11157527" y="6557107"/>
            <a:ext cx="817954" cy="149202"/>
          </a:xfrm>
          <a:prstGeom prst="rect">
            <a:avLst/>
          </a:prstGeom>
        </p:spPr>
        <p:txBody>
          <a:bodyPr/>
          <a:lstStyle/>
          <a:p>
            <a:fld id="{8F2D8ADE-5262-4EA4-B0AA-7C4FFBE3DFF4}" type="slidenum">
              <a:rPr lang="en-AU" smtClean="0"/>
              <a:pPr/>
              <a:t>‹#›</a:t>
            </a:fld>
            <a:endParaRPr lang="en-AU" dirty="0"/>
          </a:p>
        </p:txBody>
      </p:sp>
      <p:pic>
        <p:nvPicPr>
          <p:cNvPr id="7" name="Picture 6" descr="11.emf"/>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011877" y="6626507"/>
            <a:ext cx="748123" cy="167994"/>
          </a:xfrm>
          <a:prstGeom prst="rect">
            <a:avLst/>
          </a:prstGeom>
        </p:spPr>
      </p:pic>
      <p:sp>
        <p:nvSpPr>
          <p:cNvPr id="4" name="Text Placeholder 8"/>
          <p:cNvSpPr>
            <a:spLocks noGrp="1"/>
          </p:cNvSpPr>
          <p:nvPr>
            <p:ph type="body" sz="quarter" idx="13" hasCustomPrompt="1"/>
          </p:nvPr>
        </p:nvSpPr>
        <p:spPr>
          <a:xfrm>
            <a:off x="2309446" y="1581150"/>
            <a:ext cx="7573108" cy="4191000"/>
          </a:xfrm>
          <a:prstGeom prst="rect">
            <a:avLst/>
          </a:prstGeom>
        </p:spPr>
        <p:txBody>
          <a:bodyPr lIns="0" tIns="0" rIns="0" bIns="0"/>
          <a:lstStyle>
            <a:lvl1pPr>
              <a:defRPr sz="2800" baseline="0"/>
            </a:lvl1pPr>
            <a:lvl2pPr marL="320675" indent="-303213">
              <a:tabLst/>
              <a:defRPr sz="2800"/>
            </a:lvl2pPr>
          </a:lstStyle>
          <a:p>
            <a:pPr lvl="0"/>
            <a:r>
              <a:rPr lang="en-AU" dirty="0"/>
              <a:t>Area for key points</a:t>
            </a:r>
          </a:p>
          <a:p>
            <a:pPr lvl="1"/>
            <a:r>
              <a:rPr lang="en-AU" dirty="0"/>
              <a:t>Key sub-point</a:t>
            </a:r>
          </a:p>
        </p:txBody>
      </p:sp>
    </p:spTree>
    <p:extLst>
      <p:ext uri="{BB962C8B-B14F-4D97-AF65-F5344CB8AC3E}">
        <p14:creationId xmlns:p14="http://schemas.microsoft.com/office/powerpoint/2010/main" val="1428266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5_blank">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2" cy="6858000"/>
          </a:xfrm>
          <a:prstGeom prst="rect">
            <a:avLst/>
          </a:prstGeom>
          <a:solidFill>
            <a:schemeClr val="accent3">
              <a:lumMod val="60000"/>
              <a:lumOff val="40000"/>
            </a:schemeClr>
          </a:solidFill>
          <a:ln w="15875">
            <a:noFill/>
            <a:miter lim="800000"/>
            <a:headEnd/>
            <a:tailEnd/>
          </a:ln>
        </p:spPr>
        <p:txBody>
          <a:bodyPr tIns="46800" bIns="46800" rtlCol="0" anchor="ctr">
            <a:normAutofit/>
          </a:bodyPr>
          <a:lstStyle/>
          <a:p>
            <a:pPr lvl="0" algn="ctr" eaLnBrk="0" hangingPunct="0"/>
            <a:endParaRPr lang="en-AU" sz="1600" i="1" dirty="0">
              <a:solidFill>
                <a:schemeClr val="tx2"/>
              </a:solidFill>
              <a:latin typeface="Century Gothic" pitchFamily="-65" charset="0"/>
              <a:cs typeface="Tahoma" pitchFamily="-65" charset="0"/>
            </a:endParaRPr>
          </a:p>
        </p:txBody>
      </p:sp>
      <p:sp>
        <p:nvSpPr>
          <p:cNvPr id="3" name="Slide Number Placeholder 2"/>
          <p:cNvSpPr>
            <a:spLocks noGrp="1"/>
          </p:cNvSpPr>
          <p:nvPr>
            <p:ph type="sldNum" sz="quarter" idx="10"/>
          </p:nvPr>
        </p:nvSpPr>
        <p:spPr>
          <a:xfrm>
            <a:off x="11157527" y="6557107"/>
            <a:ext cx="817954" cy="149202"/>
          </a:xfrm>
          <a:prstGeom prst="rect">
            <a:avLst/>
          </a:prstGeom>
        </p:spPr>
        <p:txBody>
          <a:bodyPr/>
          <a:lstStyle/>
          <a:p>
            <a:fld id="{8F2D8ADE-5262-4EA4-B0AA-7C4FFBE3DFF4}" type="slidenum">
              <a:rPr lang="en-AU" smtClean="0"/>
              <a:pPr/>
              <a:t>‹#›</a:t>
            </a:fld>
            <a:endParaRPr lang="en-AU" dirty="0"/>
          </a:p>
        </p:txBody>
      </p:sp>
      <p:pic>
        <p:nvPicPr>
          <p:cNvPr id="7" name="Picture 6" descr="11.emf"/>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011877" y="6626507"/>
            <a:ext cx="748123" cy="167994"/>
          </a:xfrm>
          <a:prstGeom prst="rect">
            <a:avLst/>
          </a:prstGeom>
        </p:spPr>
      </p:pic>
      <p:sp>
        <p:nvSpPr>
          <p:cNvPr id="4" name="Text Placeholder 8"/>
          <p:cNvSpPr>
            <a:spLocks noGrp="1"/>
          </p:cNvSpPr>
          <p:nvPr>
            <p:ph type="body" sz="quarter" idx="13" hasCustomPrompt="1"/>
          </p:nvPr>
        </p:nvSpPr>
        <p:spPr>
          <a:xfrm>
            <a:off x="2309446" y="1581150"/>
            <a:ext cx="7573108" cy="4191000"/>
          </a:xfrm>
          <a:prstGeom prst="rect">
            <a:avLst/>
          </a:prstGeom>
        </p:spPr>
        <p:txBody>
          <a:bodyPr lIns="0" tIns="0" rIns="0" bIns="0"/>
          <a:lstStyle>
            <a:lvl1pPr>
              <a:defRPr sz="2800" baseline="0"/>
            </a:lvl1pPr>
            <a:lvl2pPr marL="320675" indent="-303213">
              <a:tabLst/>
              <a:defRPr sz="2800"/>
            </a:lvl2pPr>
          </a:lstStyle>
          <a:p>
            <a:pPr lvl="0"/>
            <a:r>
              <a:rPr lang="en-AU" dirty="0"/>
              <a:t>Area for key points</a:t>
            </a:r>
          </a:p>
          <a:p>
            <a:pPr lvl="1"/>
            <a:r>
              <a:rPr lang="en-AU" dirty="0"/>
              <a:t>Key sub-point</a:t>
            </a:r>
          </a:p>
        </p:txBody>
      </p:sp>
    </p:spTree>
    <p:extLst>
      <p:ext uri="{BB962C8B-B14F-4D97-AF65-F5344CB8AC3E}">
        <p14:creationId xmlns:p14="http://schemas.microsoft.com/office/powerpoint/2010/main" val="8211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Layout 1">
    <p:spTree>
      <p:nvGrpSpPr>
        <p:cNvPr id="1" name=""/>
        <p:cNvGrpSpPr/>
        <p:nvPr/>
      </p:nvGrpSpPr>
      <p:grpSpPr>
        <a:xfrm>
          <a:off x="0" y="0"/>
          <a:ext cx="0" cy="0"/>
          <a:chOff x="0" y="0"/>
          <a:chExt cx="0" cy="0"/>
        </a:xfrm>
      </p:grpSpPr>
      <p:sp>
        <p:nvSpPr>
          <p:cNvPr id="8" name="Rectangle 6"/>
          <p:cNvSpPr>
            <a:spLocks noGrp="1" noChangeArrowheads="1"/>
          </p:cNvSpPr>
          <p:nvPr>
            <p:ph type="sldNum" sz="quarter" idx="4"/>
          </p:nvPr>
        </p:nvSpPr>
        <p:spPr>
          <a:xfrm>
            <a:off x="11921486" y="6603687"/>
            <a:ext cx="270514" cy="190812"/>
          </a:xfrm>
          <a:prstGeom prst="rect">
            <a:avLst/>
          </a:prstGeom>
        </p:spPr>
        <p:txBody>
          <a:bodyPr lIns="0" tIns="0" rIns="0" bIns="0" anchor="b" anchorCtr="0"/>
          <a:lstStyle>
            <a:lvl1pPr algn="l">
              <a:defRPr sz="700" smtClean="0">
                <a:solidFill>
                  <a:schemeClr val="tx1"/>
                </a:solidFill>
                <a:latin typeface="+mn-lt"/>
              </a:defRPr>
            </a:lvl1pPr>
          </a:lstStyle>
          <a:p>
            <a:fld id="{8F2D8ADE-5262-4EA4-B0AA-7C4FFBE3DFF4}" type="slidenum">
              <a:rPr lang="en-AU" smtClean="0"/>
              <a:pPr/>
              <a:t>‹#›</a:t>
            </a:fld>
            <a:endParaRPr lang="en-AU" dirty="0"/>
          </a:p>
        </p:txBody>
      </p:sp>
      <p:sp>
        <p:nvSpPr>
          <p:cNvPr id="2" name="Title 1"/>
          <p:cNvSpPr>
            <a:spLocks noGrp="1"/>
          </p:cNvSpPr>
          <p:nvPr>
            <p:ph type="title" hasCustomPrompt="1"/>
          </p:nvPr>
        </p:nvSpPr>
        <p:spPr>
          <a:xfrm>
            <a:off x="565531" y="557326"/>
            <a:ext cx="10672539" cy="855662"/>
          </a:xfrm>
          <a:prstGeom prst="rect">
            <a:avLst/>
          </a:prstGeom>
        </p:spPr>
        <p:txBody>
          <a:bodyPr/>
          <a:lstStyle>
            <a:lvl1pPr>
              <a:defRPr/>
            </a:lvl1pPr>
          </a:lstStyle>
          <a:p>
            <a:r>
              <a:rPr lang="en-AU" dirty="0"/>
              <a:t>Chart title goes here</a:t>
            </a:r>
            <a:endParaRPr lang="en-US" dirty="0"/>
          </a:p>
        </p:txBody>
      </p:sp>
    </p:spTree>
    <p:extLst>
      <p:ext uri="{BB962C8B-B14F-4D97-AF65-F5344CB8AC3E}">
        <p14:creationId xmlns:p14="http://schemas.microsoft.com/office/powerpoint/2010/main" val="1002872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Layout 3">
    <p:spTree>
      <p:nvGrpSpPr>
        <p:cNvPr id="1" name=""/>
        <p:cNvGrpSpPr/>
        <p:nvPr/>
      </p:nvGrpSpPr>
      <p:grpSpPr>
        <a:xfrm>
          <a:off x="0" y="0"/>
          <a:ext cx="0" cy="0"/>
          <a:chOff x="0" y="0"/>
          <a:chExt cx="0" cy="0"/>
        </a:xfrm>
      </p:grpSpPr>
      <p:sp>
        <p:nvSpPr>
          <p:cNvPr id="8" name="Rectangle 6"/>
          <p:cNvSpPr>
            <a:spLocks noGrp="1" noChangeArrowheads="1"/>
          </p:cNvSpPr>
          <p:nvPr>
            <p:ph type="sldNum" sz="quarter" idx="4"/>
          </p:nvPr>
        </p:nvSpPr>
        <p:spPr>
          <a:xfrm>
            <a:off x="11921486" y="6603687"/>
            <a:ext cx="270514" cy="190812"/>
          </a:xfrm>
          <a:prstGeom prst="rect">
            <a:avLst/>
          </a:prstGeom>
        </p:spPr>
        <p:txBody>
          <a:bodyPr lIns="0" tIns="0" rIns="0" bIns="0" anchor="b" anchorCtr="0"/>
          <a:lstStyle>
            <a:lvl1pPr algn="l">
              <a:defRPr sz="700" smtClean="0">
                <a:solidFill>
                  <a:schemeClr val="tx1"/>
                </a:solidFill>
                <a:latin typeface="+mn-lt"/>
              </a:defRPr>
            </a:lvl1pPr>
          </a:lstStyle>
          <a:p>
            <a:fld id="{8F2D8ADE-5262-4EA4-B0AA-7C4FFBE3DFF4}" type="slidenum">
              <a:rPr lang="en-AU" smtClean="0"/>
              <a:pPr/>
              <a:t>‹#›</a:t>
            </a:fld>
            <a:endParaRPr lang="en-AU" dirty="0"/>
          </a:p>
        </p:txBody>
      </p:sp>
      <p:sp>
        <p:nvSpPr>
          <p:cNvPr id="3" name="Title 2"/>
          <p:cNvSpPr>
            <a:spLocks noGrp="1"/>
          </p:cNvSpPr>
          <p:nvPr>
            <p:ph type="title" hasCustomPrompt="1"/>
          </p:nvPr>
        </p:nvSpPr>
        <p:spPr>
          <a:xfrm>
            <a:off x="565532" y="549275"/>
            <a:ext cx="10515600" cy="816349"/>
          </a:xfrm>
          <a:prstGeom prst="rect">
            <a:avLst/>
          </a:prstGeom>
        </p:spPr>
        <p:txBody>
          <a:bodyPr vert="horz" lIns="0" tIns="0" rIns="0" bIns="0" rtlCol="0" anchor="t" anchorCtr="0">
            <a:noAutofit/>
          </a:bodyPr>
          <a:lstStyle>
            <a:lvl1pPr>
              <a:defRPr lang="en-US" dirty="0"/>
            </a:lvl1pPr>
          </a:lstStyle>
          <a:p>
            <a:pPr lvl="0"/>
            <a:r>
              <a:rPr lang="en-AU" dirty="0"/>
              <a:t>Chart title goes here</a:t>
            </a:r>
            <a:endParaRPr lang="en-US" dirty="0"/>
          </a:p>
        </p:txBody>
      </p:sp>
      <p:sp>
        <p:nvSpPr>
          <p:cNvPr id="6" name="Content Placeholder 4"/>
          <p:cNvSpPr>
            <a:spLocks noGrp="1"/>
          </p:cNvSpPr>
          <p:nvPr>
            <p:ph sz="quarter" idx="11" hasCustomPrompt="1"/>
          </p:nvPr>
        </p:nvSpPr>
        <p:spPr>
          <a:xfrm>
            <a:off x="565530" y="1718438"/>
            <a:ext cx="10515600" cy="3761866"/>
          </a:xfrm>
          <a:prstGeom prst="rect">
            <a:avLst/>
          </a:prstGeom>
        </p:spPr>
        <p:txBody>
          <a:bodyPr lIns="0"/>
          <a:lstStyle>
            <a:lvl1pPr>
              <a:spcAft>
                <a:spcPts val="200"/>
              </a:spcAft>
              <a:defRPr sz="1800"/>
            </a:lvl1pPr>
            <a:lvl2pPr marL="176213" indent="-176213">
              <a:spcAft>
                <a:spcPts val="200"/>
              </a:spcAft>
              <a:defRPr/>
            </a:lvl2pPr>
            <a:lvl3pPr marL="360363" indent="-184150">
              <a:spcAft>
                <a:spcPts val="300"/>
              </a:spcAft>
              <a:buFont typeface="Century Gothic" panose="020B0502020202020204" pitchFamily="34" charset="0"/>
              <a:buChar char="­"/>
              <a:defRPr/>
            </a:lvl3pPr>
            <a:lvl4pPr marL="360363" indent="0">
              <a:spcAft>
                <a:spcPts val="300"/>
              </a:spcAft>
              <a:defRPr sz="1600"/>
            </a:lvl4pPr>
            <a:lvl5pPr marL="536575" indent="-176213">
              <a:defRPr sz="1600"/>
            </a:lvl5pPr>
          </a:lstStyle>
          <a:p>
            <a:pPr lvl="0"/>
            <a:r>
              <a:rPr lang="en-US" dirty="0"/>
              <a:t>Body text goes here</a:t>
            </a:r>
          </a:p>
          <a:p>
            <a:pPr lvl="1"/>
            <a:r>
              <a:rPr lang="en-US" dirty="0"/>
              <a:t>Second level</a:t>
            </a:r>
          </a:p>
          <a:p>
            <a:pPr lvl="2"/>
            <a:r>
              <a:rPr lang="en-US" dirty="0"/>
              <a:t>Third level</a:t>
            </a:r>
          </a:p>
        </p:txBody>
      </p:sp>
      <p:sp>
        <p:nvSpPr>
          <p:cNvPr id="5" name="Text Placeholder 4"/>
          <p:cNvSpPr>
            <a:spLocks noGrp="1"/>
          </p:cNvSpPr>
          <p:nvPr>
            <p:ph type="body" sz="quarter" idx="12" hasCustomPrompt="1"/>
          </p:nvPr>
        </p:nvSpPr>
        <p:spPr>
          <a:xfrm>
            <a:off x="564663" y="5833119"/>
            <a:ext cx="10515600" cy="622546"/>
          </a:xfrm>
          <a:prstGeom prst="rect">
            <a:avLst/>
          </a:prstGeom>
        </p:spPr>
        <p:txBody>
          <a:bodyPr lIns="0" tIns="0" rIns="0" bIns="0"/>
          <a:lstStyle>
            <a:lvl1pPr>
              <a:defRPr sz="2200"/>
            </a:lvl1pPr>
            <a:lvl2pPr marL="0" indent="0">
              <a:buNone/>
              <a:defRPr sz="2200"/>
            </a:lvl2pPr>
            <a:lvl3pPr marL="444500" indent="-268288">
              <a:defRPr sz="2200"/>
            </a:lvl3pPr>
            <a:lvl4pPr marL="444500" indent="0">
              <a:defRPr sz="2200"/>
            </a:lvl4pPr>
            <a:lvl5pPr marL="719138" indent="-274638">
              <a:defRPr sz="2200"/>
            </a:lvl5pPr>
          </a:lstStyle>
          <a:p>
            <a:pPr lvl="0"/>
            <a:r>
              <a:rPr lang="en-US" dirty="0"/>
              <a:t>Implication here</a:t>
            </a:r>
          </a:p>
        </p:txBody>
      </p:sp>
    </p:spTree>
    <p:extLst>
      <p:ext uri="{BB962C8B-B14F-4D97-AF65-F5344CB8AC3E}">
        <p14:creationId xmlns:p14="http://schemas.microsoft.com/office/powerpoint/2010/main" val="2751635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8_blank">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2" cy="6858000"/>
          </a:xfrm>
          <a:prstGeom prst="rect">
            <a:avLst/>
          </a:prstGeom>
          <a:solidFill>
            <a:schemeClr val="accent3">
              <a:lumMod val="60000"/>
              <a:lumOff val="40000"/>
            </a:schemeClr>
          </a:solidFill>
          <a:ln w="15875">
            <a:noFill/>
            <a:miter lim="800000"/>
            <a:headEnd/>
            <a:tailEnd/>
          </a:ln>
        </p:spPr>
        <p:txBody>
          <a:bodyPr tIns="46800" bIns="46800" rtlCol="0" anchor="ctr">
            <a:normAutofit/>
          </a:bodyPr>
          <a:lstStyle/>
          <a:p>
            <a:pPr lvl="0" algn="ctr" eaLnBrk="0" hangingPunct="0"/>
            <a:endParaRPr lang="en-AU" sz="1600" i="1" dirty="0">
              <a:solidFill>
                <a:schemeClr val="tx2"/>
              </a:solidFill>
              <a:latin typeface="Century Gothic" pitchFamily="-65" charset="0"/>
              <a:cs typeface="Tahoma" pitchFamily="-65" charset="0"/>
            </a:endParaRPr>
          </a:p>
        </p:txBody>
      </p:sp>
      <p:sp>
        <p:nvSpPr>
          <p:cNvPr id="3" name="Slide Number Placeholder 2"/>
          <p:cNvSpPr>
            <a:spLocks noGrp="1"/>
          </p:cNvSpPr>
          <p:nvPr>
            <p:ph type="sldNum" sz="quarter" idx="10"/>
          </p:nvPr>
        </p:nvSpPr>
        <p:spPr>
          <a:xfrm>
            <a:off x="11157527" y="6557107"/>
            <a:ext cx="817954" cy="149202"/>
          </a:xfrm>
          <a:prstGeom prst="rect">
            <a:avLst/>
          </a:prstGeom>
        </p:spPr>
        <p:txBody>
          <a:bodyPr/>
          <a:lstStyle/>
          <a:p>
            <a:fld id="{8F2D8ADE-5262-4EA4-B0AA-7C4FFBE3DFF4}" type="slidenum">
              <a:rPr lang="en-AU" smtClean="0"/>
              <a:pPr/>
              <a:t>‹#›</a:t>
            </a:fld>
            <a:endParaRPr lang="en-AU" dirty="0"/>
          </a:p>
        </p:txBody>
      </p:sp>
      <p:pic>
        <p:nvPicPr>
          <p:cNvPr id="7" name="Picture 6" descr="11.emf"/>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011877" y="6626507"/>
            <a:ext cx="748123" cy="167994"/>
          </a:xfrm>
          <a:prstGeom prst="rect">
            <a:avLst/>
          </a:prstGeom>
        </p:spPr>
      </p:pic>
      <p:sp>
        <p:nvSpPr>
          <p:cNvPr id="4" name="Text Placeholder 8"/>
          <p:cNvSpPr>
            <a:spLocks noGrp="1"/>
          </p:cNvSpPr>
          <p:nvPr>
            <p:ph type="body" sz="quarter" idx="13" hasCustomPrompt="1"/>
          </p:nvPr>
        </p:nvSpPr>
        <p:spPr>
          <a:xfrm>
            <a:off x="2309446" y="1581150"/>
            <a:ext cx="7573108" cy="4191000"/>
          </a:xfrm>
          <a:prstGeom prst="rect">
            <a:avLst/>
          </a:prstGeom>
        </p:spPr>
        <p:txBody>
          <a:bodyPr lIns="0" tIns="0" rIns="0" bIns="0"/>
          <a:lstStyle>
            <a:lvl1pPr>
              <a:defRPr sz="2800" baseline="0"/>
            </a:lvl1pPr>
            <a:lvl2pPr marL="320675" indent="-303213">
              <a:tabLst/>
              <a:defRPr sz="2800"/>
            </a:lvl2pPr>
          </a:lstStyle>
          <a:p>
            <a:pPr lvl="0"/>
            <a:r>
              <a:rPr lang="en-AU" dirty="0"/>
              <a:t>Area for key points</a:t>
            </a:r>
          </a:p>
          <a:p>
            <a:pPr lvl="1"/>
            <a:r>
              <a:rPr lang="en-AU" dirty="0"/>
              <a:t>Key sub-point</a:t>
            </a:r>
          </a:p>
        </p:txBody>
      </p:sp>
    </p:spTree>
    <p:extLst>
      <p:ext uri="{BB962C8B-B14F-4D97-AF65-F5344CB8AC3E}">
        <p14:creationId xmlns:p14="http://schemas.microsoft.com/office/powerpoint/2010/main" val="3413093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9_blank">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2" cy="6858000"/>
          </a:xfrm>
          <a:prstGeom prst="rect">
            <a:avLst/>
          </a:prstGeom>
          <a:solidFill>
            <a:schemeClr val="accent3">
              <a:lumMod val="60000"/>
              <a:lumOff val="40000"/>
            </a:schemeClr>
          </a:solidFill>
          <a:ln w="15875">
            <a:noFill/>
            <a:miter lim="800000"/>
            <a:headEnd/>
            <a:tailEnd/>
          </a:ln>
        </p:spPr>
        <p:txBody>
          <a:bodyPr tIns="46800" bIns="46800" rtlCol="0" anchor="ctr">
            <a:normAutofit/>
          </a:bodyPr>
          <a:lstStyle/>
          <a:p>
            <a:pPr lvl="0" algn="ctr" eaLnBrk="0" hangingPunct="0"/>
            <a:endParaRPr lang="en-AU" sz="1600" i="1" dirty="0">
              <a:solidFill>
                <a:schemeClr val="tx2"/>
              </a:solidFill>
              <a:latin typeface="Century Gothic" pitchFamily="-65" charset="0"/>
              <a:cs typeface="Tahoma" pitchFamily="-65" charset="0"/>
            </a:endParaRPr>
          </a:p>
        </p:txBody>
      </p:sp>
      <p:sp>
        <p:nvSpPr>
          <p:cNvPr id="3" name="Slide Number Placeholder 2"/>
          <p:cNvSpPr>
            <a:spLocks noGrp="1"/>
          </p:cNvSpPr>
          <p:nvPr>
            <p:ph type="sldNum" sz="quarter" idx="10"/>
          </p:nvPr>
        </p:nvSpPr>
        <p:spPr>
          <a:xfrm>
            <a:off x="11157527" y="6557107"/>
            <a:ext cx="817954" cy="149202"/>
          </a:xfrm>
          <a:prstGeom prst="rect">
            <a:avLst/>
          </a:prstGeom>
        </p:spPr>
        <p:txBody>
          <a:bodyPr/>
          <a:lstStyle/>
          <a:p>
            <a:fld id="{8F2D8ADE-5262-4EA4-B0AA-7C4FFBE3DFF4}" type="slidenum">
              <a:rPr lang="en-AU" smtClean="0"/>
              <a:pPr/>
              <a:t>‹#›</a:t>
            </a:fld>
            <a:endParaRPr lang="en-AU" dirty="0"/>
          </a:p>
        </p:txBody>
      </p:sp>
      <p:pic>
        <p:nvPicPr>
          <p:cNvPr id="7" name="Picture 6" descr="11.emf"/>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011877" y="6626507"/>
            <a:ext cx="748123" cy="167994"/>
          </a:xfrm>
          <a:prstGeom prst="rect">
            <a:avLst/>
          </a:prstGeom>
        </p:spPr>
      </p:pic>
      <p:sp>
        <p:nvSpPr>
          <p:cNvPr id="4" name="Text Placeholder 8"/>
          <p:cNvSpPr>
            <a:spLocks noGrp="1"/>
          </p:cNvSpPr>
          <p:nvPr>
            <p:ph type="body" sz="quarter" idx="13" hasCustomPrompt="1"/>
          </p:nvPr>
        </p:nvSpPr>
        <p:spPr>
          <a:xfrm>
            <a:off x="2309446" y="1581150"/>
            <a:ext cx="7573108" cy="4191000"/>
          </a:xfrm>
          <a:prstGeom prst="rect">
            <a:avLst/>
          </a:prstGeom>
        </p:spPr>
        <p:txBody>
          <a:bodyPr lIns="0" tIns="0" rIns="0" bIns="0"/>
          <a:lstStyle>
            <a:lvl1pPr>
              <a:defRPr sz="2800" baseline="0"/>
            </a:lvl1pPr>
            <a:lvl2pPr marL="320675" indent="-303213">
              <a:tabLst/>
              <a:defRPr sz="2800"/>
            </a:lvl2pPr>
          </a:lstStyle>
          <a:p>
            <a:pPr lvl="0"/>
            <a:r>
              <a:rPr lang="en-AU" dirty="0"/>
              <a:t>Area for key points</a:t>
            </a:r>
          </a:p>
          <a:p>
            <a:pPr lvl="1"/>
            <a:r>
              <a:rPr lang="en-AU" dirty="0"/>
              <a:t>Key sub-point</a:t>
            </a:r>
          </a:p>
        </p:txBody>
      </p:sp>
    </p:spTree>
    <p:extLst>
      <p:ext uri="{BB962C8B-B14F-4D97-AF65-F5344CB8AC3E}">
        <p14:creationId xmlns:p14="http://schemas.microsoft.com/office/powerpoint/2010/main" val="3247938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10_blank">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2" cy="6858000"/>
          </a:xfrm>
          <a:prstGeom prst="rect">
            <a:avLst/>
          </a:prstGeom>
          <a:solidFill>
            <a:schemeClr val="accent3">
              <a:lumMod val="60000"/>
              <a:lumOff val="40000"/>
            </a:schemeClr>
          </a:solidFill>
          <a:ln w="15875">
            <a:noFill/>
            <a:miter lim="800000"/>
            <a:headEnd/>
            <a:tailEnd/>
          </a:ln>
        </p:spPr>
        <p:txBody>
          <a:bodyPr tIns="46800" bIns="46800" rtlCol="0" anchor="ctr">
            <a:normAutofit/>
          </a:bodyPr>
          <a:lstStyle/>
          <a:p>
            <a:pPr lvl="0" algn="ctr" eaLnBrk="0" hangingPunct="0"/>
            <a:endParaRPr lang="en-AU" sz="1600" i="1" dirty="0">
              <a:solidFill>
                <a:schemeClr val="tx2"/>
              </a:solidFill>
              <a:latin typeface="Century Gothic" pitchFamily="-65" charset="0"/>
              <a:cs typeface="Tahoma" pitchFamily="-65" charset="0"/>
            </a:endParaRPr>
          </a:p>
        </p:txBody>
      </p:sp>
      <p:sp>
        <p:nvSpPr>
          <p:cNvPr id="3" name="Slide Number Placeholder 2"/>
          <p:cNvSpPr>
            <a:spLocks noGrp="1"/>
          </p:cNvSpPr>
          <p:nvPr>
            <p:ph type="sldNum" sz="quarter" idx="10"/>
          </p:nvPr>
        </p:nvSpPr>
        <p:spPr>
          <a:xfrm>
            <a:off x="11157527" y="6557107"/>
            <a:ext cx="817954" cy="149202"/>
          </a:xfrm>
          <a:prstGeom prst="rect">
            <a:avLst/>
          </a:prstGeom>
        </p:spPr>
        <p:txBody>
          <a:bodyPr/>
          <a:lstStyle/>
          <a:p>
            <a:fld id="{8F2D8ADE-5262-4EA4-B0AA-7C4FFBE3DFF4}" type="slidenum">
              <a:rPr lang="en-AU" smtClean="0"/>
              <a:pPr/>
              <a:t>‹#›</a:t>
            </a:fld>
            <a:endParaRPr lang="en-AU" dirty="0"/>
          </a:p>
        </p:txBody>
      </p:sp>
      <p:pic>
        <p:nvPicPr>
          <p:cNvPr id="7" name="Picture 6" descr="11.emf"/>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011877" y="6626507"/>
            <a:ext cx="748123" cy="167994"/>
          </a:xfrm>
          <a:prstGeom prst="rect">
            <a:avLst/>
          </a:prstGeom>
        </p:spPr>
      </p:pic>
      <p:sp>
        <p:nvSpPr>
          <p:cNvPr id="4" name="Text Placeholder 8"/>
          <p:cNvSpPr>
            <a:spLocks noGrp="1"/>
          </p:cNvSpPr>
          <p:nvPr>
            <p:ph type="body" sz="quarter" idx="13" hasCustomPrompt="1"/>
          </p:nvPr>
        </p:nvSpPr>
        <p:spPr>
          <a:xfrm>
            <a:off x="2309446" y="1581150"/>
            <a:ext cx="7573108" cy="4191000"/>
          </a:xfrm>
          <a:prstGeom prst="rect">
            <a:avLst/>
          </a:prstGeom>
        </p:spPr>
        <p:txBody>
          <a:bodyPr lIns="0" tIns="0" rIns="0" bIns="0"/>
          <a:lstStyle>
            <a:lvl1pPr>
              <a:defRPr sz="2800" baseline="0"/>
            </a:lvl1pPr>
            <a:lvl2pPr marL="320675" indent="-303213">
              <a:tabLst/>
              <a:defRPr sz="2800"/>
            </a:lvl2pPr>
          </a:lstStyle>
          <a:p>
            <a:pPr lvl="0"/>
            <a:r>
              <a:rPr lang="en-AU" dirty="0"/>
              <a:t>Area for key points</a:t>
            </a:r>
          </a:p>
          <a:p>
            <a:pPr lvl="1"/>
            <a:r>
              <a:rPr lang="en-AU" dirty="0"/>
              <a:t>Key sub-point</a:t>
            </a:r>
          </a:p>
        </p:txBody>
      </p:sp>
    </p:spTree>
    <p:extLst>
      <p:ext uri="{BB962C8B-B14F-4D97-AF65-F5344CB8AC3E}">
        <p14:creationId xmlns:p14="http://schemas.microsoft.com/office/powerpoint/2010/main" val="707021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13_blank">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2" cy="6858000"/>
          </a:xfrm>
          <a:prstGeom prst="rect">
            <a:avLst/>
          </a:prstGeom>
          <a:solidFill>
            <a:schemeClr val="accent3">
              <a:lumMod val="60000"/>
              <a:lumOff val="40000"/>
            </a:schemeClr>
          </a:solidFill>
          <a:ln w="15875">
            <a:noFill/>
            <a:miter lim="800000"/>
            <a:headEnd/>
            <a:tailEnd/>
          </a:ln>
        </p:spPr>
        <p:txBody>
          <a:bodyPr tIns="46800" bIns="46800" rtlCol="0" anchor="ctr">
            <a:normAutofit/>
          </a:bodyPr>
          <a:lstStyle/>
          <a:p>
            <a:pPr lvl="0" algn="ctr" eaLnBrk="0" hangingPunct="0"/>
            <a:endParaRPr lang="en-AU" sz="1600" i="1" dirty="0">
              <a:solidFill>
                <a:schemeClr val="tx2"/>
              </a:solidFill>
              <a:latin typeface="Century Gothic" pitchFamily="-65" charset="0"/>
              <a:cs typeface="Tahoma" pitchFamily="-65" charset="0"/>
            </a:endParaRPr>
          </a:p>
        </p:txBody>
      </p:sp>
      <p:sp>
        <p:nvSpPr>
          <p:cNvPr id="3" name="Slide Number Placeholder 2"/>
          <p:cNvSpPr>
            <a:spLocks noGrp="1"/>
          </p:cNvSpPr>
          <p:nvPr>
            <p:ph type="sldNum" sz="quarter" idx="10"/>
          </p:nvPr>
        </p:nvSpPr>
        <p:spPr>
          <a:xfrm>
            <a:off x="11157527" y="6557107"/>
            <a:ext cx="817954" cy="149202"/>
          </a:xfrm>
          <a:prstGeom prst="rect">
            <a:avLst/>
          </a:prstGeom>
        </p:spPr>
        <p:txBody>
          <a:bodyPr/>
          <a:lstStyle/>
          <a:p>
            <a:fld id="{8F2D8ADE-5262-4EA4-B0AA-7C4FFBE3DFF4}" type="slidenum">
              <a:rPr lang="en-AU" smtClean="0"/>
              <a:pPr/>
              <a:t>‹#›</a:t>
            </a:fld>
            <a:endParaRPr lang="en-AU" dirty="0"/>
          </a:p>
        </p:txBody>
      </p:sp>
      <p:pic>
        <p:nvPicPr>
          <p:cNvPr id="7" name="Picture 6" descr="11.emf"/>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011877" y="6626507"/>
            <a:ext cx="748123" cy="167994"/>
          </a:xfrm>
          <a:prstGeom prst="rect">
            <a:avLst/>
          </a:prstGeom>
        </p:spPr>
      </p:pic>
      <p:sp>
        <p:nvSpPr>
          <p:cNvPr id="4" name="Text Placeholder 8"/>
          <p:cNvSpPr>
            <a:spLocks noGrp="1"/>
          </p:cNvSpPr>
          <p:nvPr>
            <p:ph type="body" sz="quarter" idx="13" hasCustomPrompt="1"/>
          </p:nvPr>
        </p:nvSpPr>
        <p:spPr>
          <a:xfrm>
            <a:off x="2309446" y="1581150"/>
            <a:ext cx="7573108" cy="4191000"/>
          </a:xfrm>
          <a:prstGeom prst="rect">
            <a:avLst/>
          </a:prstGeom>
        </p:spPr>
        <p:txBody>
          <a:bodyPr lIns="0" tIns="0" rIns="0" bIns="0"/>
          <a:lstStyle>
            <a:lvl1pPr>
              <a:defRPr sz="2800" baseline="0"/>
            </a:lvl1pPr>
            <a:lvl2pPr marL="320675" indent="-303213">
              <a:tabLst/>
              <a:defRPr sz="2800"/>
            </a:lvl2pPr>
          </a:lstStyle>
          <a:p>
            <a:pPr lvl="0"/>
            <a:r>
              <a:rPr lang="en-AU" dirty="0"/>
              <a:t>Area for key points</a:t>
            </a:r>
          </a:p>
          <a:p>
            <a:pPr lvl="1"/>
            <a:r>
              <a:rPr lang="en-AU" dirty="0"/>
              <a:t>Key sub-point</a:t>
            </a:r>
          </a:p>
        </p:txBody>
      </p:sp>
    </p:spTree>
    <p:extLst>
      <p:ext uri="{BB962C8B-B14F-4D97-AF65-F5344CB8AC3E}">
        <p14:creationId xmlns:p14="http://schemas.microsoft.com/office/powerpoint/2010/main" val="39767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Layout 6">
    <p:spTree>
      <p:nvGrpSpPr>
        <p:cNvPr id="1" name=""/>
        <p:cNvGrpSpPr/>
        <p:nvPr/>
      </p:nvGrpSpPr>
      <p:grpSpPr>
        <a:xfrm>
          <a:off x="0" y="0"/>
          <a:ext cx="0" cy="0"/>
          <a:chOff x="0" y="0"/>
          <a:chExt cx="0" cy="0"/>
        </a:xfrm>
      </p:grpSpPr>
      <p:sp>
        <p:nvSpPr>
          <p:cNvPr id="8" name="Rectangle 6"/>
          <p:cNvSpPr>
            <a:spLocks noGrp="1" noChangeArrowheads="1"/>
          </p:cNvSpPr>
          <p:nvPr>
            <p:ph type="sldNum" sz="quarter" idx="4"/>
          </p:nvPr>
        </p:nvSpPr>
        <p:spPr>
          <a:xfrm>
            <a:off x="11921486" y="6603687"/>
            <a:ext cx="270514" cy="190812"/>
          </a:xfrm>
          <a:prstGeom prst="rect">
            <a:avLst/>
          </a:prstGeom>
        </p:spPr>
        <p:txBody>
          <a:bodyPr lIns="0" tIns="0" rIns="0" bIns="0" anchor="b" anchorCtr="0"/>
          <a:lstStyle>
            <a:lvl1pPr algn="l">
              <a:defRPr sz="700" smtClean="0">
                <a:solidFill>
                  <a:schemeClr val="tx1"/>
                </a:solidFill>
                <a:latin typeface="+mn-lt"/>
              </a:defRPr>
            </a:lvl1pPr>
          </a:lstStyle>
          <a:p>
            <a:fld id="{8F2D8ADE-5262-4EA4-B0AA-7C4FFBE3DFF4}" type="slidenum">
              <a:rPr lang="en-AU" smtClean="0"/>
              <a:pPr/>
              <a:t>‹#›</a:t>
            </a:fld>
            <a:endParaRPr lang="en-AU" dirty="0"/>
          </a:p>
        </p:txBody>
      </p:sp>
      <p:sp>
        <p:nvSpPr>
          <p:cNvPr id="2" name="Title 1"/>
          <p:cNvSpPr>
            <a:spLocks noGrp="1"/>
          </p:cNvSpPr>
          <p:nvPr>
            <p:ph type="title" hasCustomPrompt="1"/>
          </p:nvPr>
        </p:nvSpPr>
        <p:spPr>
          <a:xfrm>
            <a:off x="565532" y="1011766"/>
            <a:ext cx="2344080" cy="855662"/>
          </a:xfrm>
          <a:prstGeom prst="rect">
            <a:avLst/>
          </a:prstGeom>
        </p:spPr>
        <p:txBody>
          <a:bodyPr vert="horz" lIns="0" tIns="0" rIns="0" bIns="0" rtlCol="0" anchor="t" anchorCtr="0">
            <a:noAutofit/>
          </a:bodyPr>
          <a:lstStyle>
            <a:lvl1pPr>
              <a:defRPr lang="en-US" dirty="0"/>
            </a:lvl1pPr>
          </a:lstStyle>
          <a:p>
            <a:pPr lvl="0"/>
            <a:r>
              <a:rPr lang="en-AU" dirty="0"/>
              <a:t>Chart title goes here</a:t>
            </a:r>
            <a:endParaRPr lang="en-US" dirty="0"/>
          </a:p>
        </p:txBody>
      </p:sp>
      <p:sp>
        <p:nvSpPr>
          <p:cNvPr id="4" name="Picture Placeholder 3"/>
          <p:cNvSpPr>
            <a:spLocks noGrp="1"/>
          </p:cNvSpPr>
          <p:nvPr>
            <p:ph type="pic" sz="quarter" idx="15"/>
          </p:nvPr>
        </p:nvSpPr>
        <p:spPr>
          <a:xfrm>
            <a:off x="3575539" y="0"/>
            <a:ext cx="8616462" cy="6858000"/>
          </a:xfrm>
          <a:prstGeom prst="rect">
            <a:avLst/>
          </a:prstGeom>
        </p:spPr>
        <p:txBody>
          <a:bodyPr/>
          <a:lstStyle/>
          <a:p>
            <a:r>
              <a:rPr lang="en-US"/>
              <a:t>Click icon to add picture</a:t>
            </a:r>
          </a:p>
        </p:txBody>
      </p:sp>
      <p:sp>
        <p:nvSpPr>
          <p:cNvPr id="12" name="Text Placeholder 4">
            <a:extLst>
              <a:ext uri="{FF2B5EF4-FFF2-40B4-BE49-F238E27FC236}">
                <a16:creationId xmlns:a16="http://schemas.microsoft.com/office/drawing/2014/main" id="{86357744-C3C4-41FB-BE08-6659638EDD99}"/>
              </a:ext>
            </a:extLst>
          </p:cNvPr>
          <p:cNvSpPr>
            <a:spLocks noGrp="1"/>
          </p:cNvSpPr>
          <p:nvPr>
            <p:ph type="body" sz="quarter" idx="12" hasCustomPrompt="1"/>
          </p:nvPr>
        </p:nvSpPr>
        <p:spPr>
          <a:xfrm>
            <a:off x="565531" y="5098601"/>
            <a:ext cx="2333920" cy="1122317"/>
          </a:xfrm>
          <a:prstGeom prst="rect">
            <a:avLst/>
          </a:prstGeom>
        </p:spPr>
        <p:txBody>
          <a:bodyPr lIns="0" tIns="0" rIns="0" bIns="0"/>
          <a:lstStyle>
            <a:lvl1pPr marL="0" indent="0">
              <a:buClr>
                <a:schemeClr val="tx1"/>
              </a:buClr>
              <a:buSzPct val="100000"/>
              <a:buFont typeface="Arial" panose="020B0604020202020204" pitchFamily="34" charset="0"/>
              <a:buNone/>
              <a:defRPr sz="2000"/>
            </a:lvl1pPr>
            <a:lvl2pPr marL="0" indent="0">
              <a:buNone/>
              <a:defRPr sz="2200"/>
            </a:lvl2pPr>
            <a:lvl3pPr marL="444500" indent="-268288">
              <a:defRPr sz="2200"/>
            </a:lvl3pPr>
            <a:lvl4pPr marL="444500" indent="0">
              <a:defRPr sz="2200"/>
            </a:lvl4pPr>
            <a:lvl5pPr marL="719138" indent="-274638">
              <a:defRPr sz="2200"/>
            </a:lvl5pPr>
          </a:lstStyle>
          <a:p>
            <a:pPr lvl="0"/>
            <a:r>
              <a:rPr lang="en-US" dirty="0"/>
              <a:t>Implication here</a:t>
            </a:r>
          </a:p>
        </p:txBody>
      </p:sp>
      <p:sp>
        <p:nvSpPr>
          <p:cNvPr id="7" name="Text Placeholder 5">
            <a:extLst>
              <a:ext uri="{FF2B5EF4-FFF2-40B4-BE49-F238E27FC236}">
                <a16:creationId xmlns:a16="http://schemas.microsoft.com/office/drawing/2014/main" id="{804A51D3-3BFA-4F8D-8BE2-4FABEE1C5B6C}"/>
              </a:ext>
            </a:extLst>
          </p:cNvPr>
          <p:cNvSpPr>
            <a:spLocks noGrp="1"/>
          </p:cNvSpPr>
          <p:nvPr>
            <p:ph type="body" sz="quarter" idx="14" hasCustomPrompt="1"/>
          </p:nvPr>
        </p:nvSpPr>
        <p:spPr>
          <a:xfrm>
            <a:off x="556847" y="2182578"/>
            <a:ext cx="2333921" cy="1863222"/>
          </a:xfrm>
          <a:prstGeom prst="rect">
            <a:avLst/>
          </a:prstGeom>
        </p:spPr>
        <p:txBody>
          <a:bodyPr lIns="0" rIns="0"/>
          <a:lstStyle>
            <a:lvl1pPr marL="0" indent="0">
              <a:spcAft>
                <a:spcPts val="200"/>
              </a:spcAft>
              <a:buClr>
                <a:schemeClr val="tx1"/>
              </a:buClr>
              <a:buSzPct val="100000"/>
              <a:buFont typeface="Arial" panose="020B0604020202020204" pitchFamily="34" charset="0"/>
              <a:buNone/>
              <a:defRPr sz="2000"/>
            </a:lvl1pPr>
            <a:lvl2pPr marL="176213" indent="-176213">
              <a:tabLst/>
              <a:defRPr sz="2000"/>
            </a:lvl2pPr>
            <a:lvl3pPr marL="314325" indent="-134938">
              <a:buFont typeface=".HelveticaNeueDeskInterface-Regular" charset="0"/>
              <a:buChar char="-"/>
              <a:tabLst/>
              <a:defRPr lang="en-US" sz="2000" kern="0" baseline="0" dirty="0">
                <a:solidFill>
                  <a:schemeClr val="tx2"/>
                </a:solidFill>
                <a:latin typeface="+mn-lt"/>
                <a:ea typeface="ＭＳ Ｐゴシック" pitchFamily="-65" charset="-128"/>
                <a:cs typeface="ＭＳ Ｐゴシック" pitchFamily="-65" charset="-128"/>
              </a:defRPr>
            </a:lvl3pPr>
            <a:lvl4pPr marL="266700" indent="0">
              <a:tabLst/>
              <a:defRPr/>
            </a:lvl4pPr>
            <a:lvl5pPr marL="401638" indent="-134938">
              <a:tabLst/>
              <a:defRPr/>
            </a:lvl5pPr>
          </a:lstStyle>
          <a:p>
            <a:pPr lvl="0"/>
            <a:r>
              <a:rPr lang="en-US" dirty="0"/>
              <a:t>First level</a:t>
            </a:r>
          </a:p>
          <a:p>
            <a:pPr lvl="1"/>
            <a:r>
              <a:rPr lang="en-US" dirty="0"/>
              <a:t>Second level</a:t>
            </a:r>
          </a:p>
          <a:p>
            <a:pPr lvl="2"/>
            <a:r>
              <a:rPr lang="en-US" dirty="0"/>
              <a:t>Third level</a:t>
            </a:r>
          </a:p>
        </p:txBody>
      </p:sp>
    </p:spTree>
    <p:extLst>
      <p:ext uri="{BB962C8B-B14F-4D97-AF65-F5344CB8AC3E}">
        <p14:creationId xmlns:p14="http://schemas.microsoft.com/office/powerpoint/2010/main" val="2707318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no implication">
    <p:spTree>
      <p:nvGrpSpPr>
        <p:cNvPr id="1" name=""/>
        <p:cNvGrpSpPr/>
        <p:nvPr/>
      </p:nvGrpSpPr>
      <p:grpSpPr>
        <a:xfrm>
          <a:off x="0" y="0"/>
          <a:ext cx="0" cy="0"/>
          <a:chOff x="0" y="0"/>
          <a:chExt cx="0" cy="0"/>
        </a:xfrm>
      </p:grpSpPr>
      <p:sp>
        <p:nvSpPr>
          <p:cNvPr id="8" name="Rectangle 6"/>
          <p:cNvSpPr>
            <a:spLocks noGrp="1" noChangeArrowheads="1"/>
          </p:cNvSpPr>
          <p:nvPr>
            <p:ph type="sldNum" sz="quarter" idx="4"/>
          </p:nvPr>
        </p:nvSpPr>
        <p:spPr>
          <a:xfrm>
            <a:off x="11911264" y="6603687"/>
            <a:ext cx="270514" cy="190812"/>
          </a:xfrm>
          <a:prstGeom prst="rect">
            <a:avLst/>
          </a:prstGeom>
        </p:spPr>
        <p:txBody>
          <a:bodyPr lIns="0" tIns="0" rIns="0" bIns="0" anchor="b" anchorCtr="0"/>
          <a:lstStyle>
            <a:lvl1pPr algn="l">
              <a:defRPr sz="700" smtClean="0">
                <a:solidFill>
                  <a:schemeClr val="tx1"/>
                </a:solidFill>
                <a:latin typeface="+mn-lt"/>
              </a:defRPr>
            </a:lvl1pPr>
          </a:lstStyle>
          <a:p>
            <a:fld id="{8F2D8ADE-5262-4EA4-B0AA-7C4FFBE3DFF4}" type="slidenum">
              <a:rPr lang="en-AU" smtClean="0"/>
              <a:pPr/>
              <a:t>‹#›</a:t>
            </a:fld>
            <a:endParaRPr lang="en-AU" dirty="0"/>
          </a:p>
        </p:txBody>
      </p:sp>
      <p:sp>
        <p:nvSpPr>
          <p:cNvPr id="6" name="Text Placeholder 5"/>
          <p:cNvSpPr>
            <a:spLocks noGrp="1"/>
          </p:cNvSpPr>
          <p:nvPr>
            <p:ph type="body" sz="quarter" idx="14"/>
          </p:nvPr>
        </p:nvSpPr>
        <p:spPr>
          <a:xfrm>
            <a:off x="565534" y="1649415"/>
            <a:ext cx="10671908" cy="3559175"/>
          </a:xfrm>
          <a:prstGeom prst="rect">
            <a:avLst/>
          </a:prstGeom>
        </p:spPr>
        <p:txBody>
          <a:bodyPr/>
          <a:lstStyle>
            <a:lvl2pPr marL="133350" indent="-133350">
              <a:tabLst/>
              <a:defRPr/>
            </a:lvl2pPr>
            <a:lvl3pPr marL="266700" indent="-133350">
              <a:tabLst/>
              <a:defRPr/>
            </a:lvl3pPr>
            <a:lvl4pPr marL="266700" indent="0">
              <a:tabLst/>
              <a:defRPr/>
            </a:lvl4pPr>
            <a:lvl5pPr marL="401638" indent="-134938">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565530" y="559549"/>
            <a:ext cx="10699241" cy="855662"/>
          </a:xfrm>
          <a:prstGeom prst="rect">
            <a:avLst/>
          </a:prstGeom>
        </p:spPr>
        <p:txBody>
          <a:bodyPr/>
          <a:lstStyle/>
          <a:p>
            <a:r>
              <a:rPr lang="en-US"/>
              <a:t>Click to edit Master title style</a:t>
            </a:r>
          </a:p>
        </p:txBody>
      </p:sp>
      <p:sp>
        <p:nvSpPr>
          <p:cNvPr id="5" name="Text Placeholder 4"/>
          <p:cNvSpPr>
            <a:spLocks noGrp="1"/>
          </p:cNvSpPr>
          <p:nvPr>
            <p:ph type="body" sz="quarter" idx="15" hasCustomPrompt="1"/>
          </p:nvPr>
        </p:nvSpPr>
        <p:spPr>
          <a:xfrm>
            <a:off x="61341" y="6618678"/>
            <a:ext cx="10842274" cy="190812"/>
          </a:xfrm>
          <a:prstGeom prst="rect">
            <a:avLst/>
          </a:prstGeom>
        </p:spPr>
        <p:txBody>
          <a:bodyPr vert="horz" lIns="0" tIns="0" rIns="0" bIns="0" rtlCol="0" anchor="b" anchorCtr="0">
            <a:noAutofit/>
          </a:bodyPr>
          <a:lstStyle>
            <a:lvl1pPr>
              <a:defRPr lang="en-AU" sz="800" baseline="0" dirty="0"/>
            </a:lvl1pPr>
          </a:lstStyle>
          <a:p>
            <a:pPr lvl="0"/>
            <a:r>
              <a:rPr lang="en-AU" dirty="0"/>
              <a:t>Add base sample question info</a:t>
            </a:r>
          </a:p>
        </p:txBody>
      </p:sp>
    </p:spTree>
    <p:extLst>
      <p:ext uri="{BB962C8B-B14F-4D97-AF65-F5344CB8AC3E}">
        <p14:creationId xmlns:p14="http://schemas.microsoft.com/office/powerpoint/2010/main" val="946510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
  <p:cSld name="2_Title Slide - Alterna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094011" y="3118014"/>
            <a:ext cx="9144000" cy="1339902"/>
          </a:xfrm>
          <a:prstGeom prst="rect">
            <a:avLst/>
          </a:prstGeom>
        </p:spPr>
        <p:txBody>
          <a:bodyPr anchor="t"/>
          <a:lstStyle>
            <a:lvl1pPr algn="l">
              <a:lnSpc>
                <a:spcPct val="80000"/>
              </a:lnSpc>
              <a:defRPr sz="5400" spc="100" baseline="0">
                <a:solidFill>
                  <a:schemeClr val="bg1"/>
                </a:solidFill>
              </a:defRPr>
            </a:lvl1pPr>
          </a:lstStyle>
          <a:p>
            <a:r>
              <a:rPr lang="en-US"/>
              <a:t>CLICK TO EDIT MASTER TITLE STYLE</a:t>
            </a:r>
          </a:p>
        </p:txBody>
      </p:sp>
      <p:sp>
        <p:nvSpPr>
          <p:cNvPr id="3" name="Subtitle 2"/>
          <p:cNvSpPr>
            <a:spLocks noGrp="1"/>
          </p:cNvSpPr>
          <p:nvPr>
            <p:ph type="subTitle" idx="1" hasCustomPrompt="1"/>
          </p:nvPr>
        </p:nvSpPr>
        <p:spPr>
          <a:xfrm>
            <a:off x="1094011" y="5427903"/>
            <a:ext cx="9144000" cy="743658"/>
          </a:xfrm>
          <a:prstGeom prst="rect">
            <a:avLst/>
          </a:prstGeom>
        </p:spPr>
        <p:txBody>
          <a:bodyPr anchor="ctr"/>
          <a:lstStyle>
            <a:lvl1pPr marL="0" indent="0" algn="l">
              <a:buNone/>
              <a:defRPr sz="1800" b="1" spc="100" baseline="0">
                <a:solidFill>
                  <a:schemeClr val="bg1"/>
                </a:solidFill>
              </a:defRPr>
            </a:lvl1pPr>
            <a:lvl2pPr marL="228600" indent="0" algn="ctr">
              <a:buNone/>
              <a:defRPr sz="1000"/>
            </a:lvl2pPr>
            <a:lvl3pPr marL="457200" indent="0" algn="ctr">
              <a:buNone/>
              <a:defRPr sz="900"/>
            </a:lvl3pPr>
            <a:lvl4pPr marL="685800" indent="0" algn="ctr">
              <a:buNone/>
              <a:defRPr sz="800"/>
            </a:lvl4pPr>
            <a:lvl5pPr marL="914400" indent="0" algn="ctr">
              <a:buNone/>
              <a:defRPr sz="800"/>
            </a:lvl5pPr>
            <a:lvl6pPr marL="1143000" indent="0" algn="ctr">
              <a:buNone/>
              <a:defRPr sz="800"/>
            </a:lvl6pPr>
            <a:lvl7pPr marL="1371600" indent="0" algn="ctr">
              <a:buNone/>
              <a:defRPr sz="800"/>
            </a:lvl7pPr>
            <a:lvl8pPr marL="1600200" indent="0" algn="ctr">
              <a:buNone/>
              <a:defRPr sz="800"/>
            </a:lvl8pPr>
            <a:lvl9pPr marL="1828800" indent="0" algn="ctr">
              <a:buNone/>
              <a:defRPr sz="800"/>
            </a:lvl9pPr>
          </a:lstStyle>
          <a:p>
            <a:r>
              <a:rPr lang="en-US"/>
              <a:t>CLICK TO EDIT MASTER SUBTITLE STYLE – ARIAL 22 PT, BOLD</a:t>
            </a:r>
          </a:p>
        </p:txBody>
      </p:sp>
      <p:sp>
        <p:nvSpPr>
          <p:cNvPr id="12" name="Shape 5"/>
          <p:cNvSpPr/>
          <p:nvPr/>
        </p:nvSpPr>
        <p:spPr>
          <a:xfrm>
            <a:off x="231855" y="6512500"/>
            <a:ext cx="11740012" cy="227078"/>
          </a:xfrm>
          <a:prstGeom prst="rect">
            <a:avLst/>
          </a:prstGeom>
          <a:ln w="12700">
            <a:miter lim="400000"/>
          </a:ln>
          <a:extLst>
            <a:ext uri="{C572A759-6A51-4108-AA02-DFA0A04FC94B}">
              <ma14:wrappingTextBoxFlag xmlns:ma14="http://schemas.microsoft.com/office/mac/drawingml/2011/main" xmlns="" val="1"/>
            </a:ext>
          </a:extLst>
        </p:spPr>
        <p:txBody>
          <a:bodyPr wrap="square" lIns="51481" tIns="51481" rIns="51481" bIns="51481">
            <a:spAutoFit/>
          </a:bodyPr>
          <a:lstStyle>
            <a:lvl1pPr algn="ctr">
              <a:defRPr sz="1800">
                <a:latin typeface="+mn-lt"/>
                <a:ea typeface="+mn-ea"/>
                <a:cs typeface="+mn-cs"/>
                <a:sym typeface="Arial"/>
              </a:defRPr>
            </a:lvl1pPr>
          </a:lstStyle>
          <a:p>
            <a:r>
              <a:rPr sz="800" b="0" i="0" spc="100" baseline="0">
                <a:solidFill>
                  <a:schemeClr val="bg1"/>
                </a:solidFill>
                <a:latin typeface="Arial" charset="0"/>
                <a:ea typeface="Arial" charset="0"/>
                <a:cs typeface="Arial" charset="0"/>
              </a:rPr>
              <a:t>CONFIDENTIAL &amp; PROPRIETARY</a:t>
            </a:r>
          </a:p>
        </p:txBody>
      </p:sp>
      <p:sp>
        <p:nvSpPr>
          <p:cNvPr id="21" name="Shape 75"/>
          <p:cNvSpPr/>
          <p:nvPr/>
        </p:nvSpPr>
        <p:spPr>
          <a:xfrm>
            <a:off x="713146" y="3148389"/>
            <a:ext cx="280988" cy="1210944"/>
          </a:xfrm>
          <a:prstGeom prst="rect">
            <a:avLst/>
          </a:prstGeom>
          <a:solidFill>
            <a:srgbClr val="50C9ED"/>
          </a:solidFill>
          <a:ln w="12700">
            <a:miter lim="400000"/>
          </a:ln>
        </p:spPr>
        <p:txBody>
          <a:bodyPr lIns="60959" tIns="60959" rIns="60959" bIns="60959" anchor="ctr"/>
          <a:lstStyle/>
          <a:p>
            <a:pPr algn="ctr">
              <a:defRPr>
                <a:solidFill>
                  <a:srgbClr val="FFFFFF"/>
                </a:solidFill>
                <a:latin typeface="+mn-lt"/>
                <a:ea typeface="+mn-ea"/>
                <a:cs typeface="+mn-cs"/>
                <a:sym typeface="Arial"/>
              </a:defRPr>
            </a:pPr>
            <a:endParaRPr sz="900"/>
          </a:p>
        </p:txBody>
      </p:sp>
      <p:pic>
        <p:nvPicPr>
          <p:cNvPr id="24" name="Picture 23"/>
          <p:cNvPicPr>
            <a:picLocks noChangeAspect="1"/>
          </p:cNvPicPr>
          <p:nvPr/>
        </p:nvPicPr>
        <p:blipFill rotWithShape="1">
          <a:blip r:embed="rId3">
            <a:extLst>
              <a:ext uri="{28A0092B-C50C-407E-A947-70E740481C1C}">
                <a14:useLocalDpi xmlns:a14="http://schemas.microsoft.com/office/drawing/2010/main" val="0"/>
              </a:ext>
            </a:extLst>
          </a:blip>
          <a:srcRect l="-38075" r="38075" b="60313"/>
          <a:stretch/>
        </p:blipFill>
        <p:spPr>
          <a:xfrm>
            <a:off x="-3342236" y="1581754"/>
            <a:ext cx="8761268" cy="1563624"/>
          </a:xfrm>
          <a:prstGeom prst="rect">
            <a:avLst/>
          </a:prstGeom>
        </p:spPr>
      </p:pic>
      <p:pic>
        <p:nvPicPr>
          <p:cNvPr id="25" name="Picture 24"/>
          <p:cNvPicPr>
            <a:picLocks noChangeAspect="1"/>
          </p:cNvPicPr>
          <p:nvPr/>
        </p:nvPicPr>
        <p:blipFill rotWithShape="1">
          <a:blip r:embed="rId3">
            <a:extLst>
              <a:ext uri="{28A0092B-C50C-407E-A947-70E740481C1C}">
                <a14:useLocalDpi xmlns:a14="http://schemas.microsoft.com/office/drawing/2010/main" val="0"/>
              </a:ext>
            </a:extLst>
          </a:blip>
          <a:srcRect l="27055" t="73224" b="242"/>
          <a:stretch/>
        </p:blipFill>
        <p:spPr>
          <a:xfrm flipV="1">
            <a:off x="179102" y="4477490"/>
            <a:ext cx="6403239" cy="1068570"/>
          </a:xfrm>
          <a:prstGeom prst="rect">
            <a:avLst/>
          </a:prstGeom>
        </p:spPr>
      </p:pic>
      <p:pic>
        <p:nvPicPr>
          <p:cNvPr id="16" name="Picture 15">
            <a:extLst>
              <a:ext uri="{FF2B5EF4-FFF2-40B4-BE49-F238E27FC236}">
                <a16:creationId xmlns:a16="http://schemas.microsoft.com/office/drawing/2014/main" id="{E94D2EAC-B35E-134C-9CA7-A590B68017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51" y="88196"/>
            <a:ext cx="2803808" cy="891588"/>
          </a:xfrm>
          <a:prstGeom prst="rect">
            <a:avLst/>
          </a:prstGeom>
        </p:spPr>
      </p:pic>
      <p:sp>
        <p:nvSpPr>
          <p:cNvPr id="11" name="Shape 75">
            <a:extLst>
              <a:ext uri="{FF2B5EF4-FFF2-40B4-BE49-F238E27FC236}">
                <a16:creationId xmlns:a16="http://schemas.microsoft.com/office/drawing/2014/main" id="{E64C23A0-17FE-DF45-BEA5-365ED580C7E8}"/>
              </a:ext>
            </a:extLst>
          </p:cNvPr>
          <p:cNvSpPr/>
          <p:nvPr/>
        </p:nvSpPr>
        <p:spPr>
          <a:xfrm>
            <a:off x="0" y="4335116"/>
            <a:ext cx="280988" cy="1210944"/>
          </a:xfrm>
          <a:prstGeom prst="rect">
            <a:avLst/>
          </a:prstGeom>
          <a:solidFill>
            <a:srgbClr val="50C9ED"/>
          </a:solidFill>
          <a:ln w="12700">
            <a:miter lim="400000"/>
          </a:ln>
        </p:spPr>
        <p:txBody>
          <a:bodyPr lIns="60959" tIns="60959" rIns="60959" bIns="60959" anchor="ctr"/>
          <a:lstStyle/>
          <a:p>
            <a:pPr algn="ctr">
              <a:defRPr>
                <a:solidFill>
                  <a:srgbClr val="FFFFFF"/>
                </a:solidFill>
                <a:latin typeface="+mn-lt"/>
                <a:ea typeface="+mn-ea"/>
                <a:cs typeface="+mn-cs"/>
                <a:sym typeface="Arial"/>
              </a:defRPr>
            </a:pPr>
            <a:endParaRPr sz="900"/>
          </a:p>
        </p:txBody>
      </p:sp>
      <p:pic>
        <p:nvPicPr>
          <p:cNvPr id="10" name="Picture 9">
            <a:extLst>
              <a:ext uri="{FF2B5EF4-FFF2-40B4-BE49-F238E27FC236}">
                <a16:creationId xmlns:a16="http://schemas.microsoft.com/office/drawing/2014/main" id="{BD99E0FB-71AC-C241-AB79-5BAFE59A4910}"/>
              </a:ext>
            </a:extLst>
          </p:cNvPr>
          <p:cNvPicPr>
            <a:picLocks noChangeAspect="1"/>
          </p:cNvPicPr>
          <p:nvPr/>
        </p:nvPicPr>
        <p:blipFill rotWithShape="1">
          <a:blip r:embed="rId3">
            <a:extLst>
              <a:ext uri="{28A0092B-C50C-407E-A947-70E740481C1C}">
                <a14:useLocalDpi xmlns:a14="http://schemas.microsoft.com/office/drawing/2010/main" val="0"/>
              </a:ext>
            </a:extLst>
          </a:blip>
          <a:srcRect l="-38075" r="38075" b="60313"/>
          <a:stretch/>
        </p:blipFill>
        <p:spPr>
          <a:xfrm>
            <a:off x="-3342236" y="1581754"/>
            <a:ext cx="8761268" cy="1563624"/>
          </a:xfrm>
          <a:prstGeom prst="rect">
            <a:avLst/>
          </a:prstGeom>
        </p:spPr>
      </p:pic>
      <p:pic>
        <p:nvPicPr>
          <p:cNvPr id="13" name="Picture 12">
            <a:extLst>
              <a:ext uri="{FF2B5EF4-FFF2-40B4-BE49-F238E27FC236}">
                <a16:creationId xmlns:a16="http://schemas.microsoft.com/office/drawing/2014/main" id="{435657FF-DF7E-3C47-92D7-44694A3BC2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051" y="88196"/>
            <a:ext cx="2803808" cy="891588"/>
          </a:xfrm>
          <a:prstGeom prst="rect">
            <a:avLst/>
          </a:prstGeom>
        </p:spPr>
      </p:pic>
      <p:sp>
        <p:nvSpPr>
          <p:cNvPr id="14" name="Shape 75">
            <a:extLst>
              <a:ext uri="{FF2B5EF4-FFF2-40B4-BE49-F238E27FC236}">
                <a16:creationId xmlns:a16="http://schemas.microsoft.com/office/drawing/2014/main" id="{14CBB4DE-F998-5744-9FE4-CB7B8E41D5FA}"/>
              </a:ext>
            </a:extLst>
          </p:cNvPr>
          <p:cNvSpPr/>
          <p:nvPr/>
        </p:nvSpPr>
        <p:spPr>
          <a:xfrm>
            <a:off x="0" y="4372318"/>
            <a:ext cx="280988" cy="1210944"/>
          </a:xfrm>
          <a:prstGeom prst="rect">
            <a:avLst/>
          </a:prstGeom>
          <a:solidFill>
            <a:srgbClr val="50C9ED"/>
          </a:solidFill>
          <a:ln w="12700">
            <a:miter lim="400000"/>
          </a:ln>
        </p:spPr>
        <p:txBody>
          <a:bodyPr lIns="60959" tIns="60959" rIns="60959" bIns="60959" anchor="ctr"/>
          <a:lstStyle/>
          <a:p>
            <a:pPr algn="ctr">
              <a:defRPr>
                <a:solidFill>
                  <a:srgbClr val="FFFFFF"/>
                </a:solidFill>
                <a:latin typeface="+mn-lt"/>
                <a:ea typeface="+mn-ea"/>
                <a:cs typeface="+mn-cs"/>
                <a:sym typeface="Arial"/>
              </a:defRPr>
            </a:pPr>
            <a:endParaRPr sz="900"/>
          </a:p>
        </p:txBody>
      </p:sp>
      <p:sp>
        <p:nvSpPr>
          <p:cNvPr id="15" name="Shape 75">
            <a:extLst>
              <a:ext uri="{FF2B5EF4-FFF2-40B4-BE49-F238E27FC236}">
                <a16:creationId xmlns:a16="http://schemas.microsoft.com/office/drawing/2014/main" id="{18EE0B39-6EDB-5143-8169-16D9C2643D92}"/>
              </a:ext>
            </a:extLst>
          </p:cNvPr>
          <p:cNvSpPr/>
          <p:nvPr/>
        </p:nvSpPr>
        <p:spPr>
          <a:xfrm>
            <a:off x="713309" y="3147022"/>
            <a:ext cx="280988" cy="1225296"/>
          </a:xfrm>
          <a:prstGeom prst="rect">
            <a:avLst/>
          </a:prstGeom>
          <a:solidFill>
            <a:srgbClr val="50C9ED"/>
          </a:solidFill>
          <a:ln w="12700">
            <a:miter lim="400000"/>
          </a:ln>
        </p:spPr>
        <p:txBody>
          <a:bodyPr lIns="60959" tIns="60959" rIns="60959" bIns="60959" anchor="ctr"/>
          <a:lstStyle/>
          <a:p>
            <a:pPr algn="ctr">
              <a:defRPr>
                <a:solidFill>
                  <a:srgbClr val="FFFFFF"/>
                </a:solidFill>
                <a:latin typeface="+mn-lt"/>
                <a:ea typeface="+mn-ea"/>
                <a:cs typeface="+mn-cs"/>
                <a:sym typeface="Arial"/>
              </a:defRPr>
            </a:pPr>
            <a:endParaRPr sz="900"/>
          </a:p>
        </p:txBody>
      </p:sp>
    </p:spTree>
    <p:extLst>
      <p:ext uri="{BB962C8B-B14F-4D97-AF65-F5344CB8AC3E}">
        <p14:creationId xmlns:p14="http://schemas.microsoft.com/office/powerpoint/2010/main" val="1875538062"/>
      </p:ext>
    </p:extLst>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Bulleted List">
    <p:bg>
      <p:bgPr>
        <a:solidFill>
          <a:srgbClr val="073A59"/>
        </a:solid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4073D16F-CBA8-2D4B-B283-9DA3AC0DFBBF}" type="slidenum">
              <a:rPr lang="en-US" smtClean="0"/>
              <a:t>‹#›</a:t>
            </a:fld>
            <a:endParaRPr lang="en-US"/>
          </a:p>
        </p:txBody>
      </p:sp>
      <p:sp>
        <p:nvSpPr>
          <p:cNvPr id="7" name="Text Placeholder 9"/>
          <p:cNvSpPr>
            <a:spLocks noGrp="1"/>
          </p:cNvSpPr>
          <p:nvPr>
            <p:ph type="body" sz="quarter" idx="11" hasCustomPrompt="1"/>
          </p:nvPr>
        </p:nvSpPr>
        <p:spPr>
          <a:xfrm>
            <a:off x="521433" y="1401283"/>
            <a:ext cx="11158630" cy="727869"/>
          </a:xfrm>
          <a:prstGeom prst="rect">
            <a:avLst/>
          </a:prstGeom>
        </p:spPr>
        <p:txBody>
          <a:bodyPr/>
          <a:lstStyle>
            <a:lvl1pPr marL="0" marR="0" indent="0" algn="l" defTabSz="1219200" eaLnBrk="1" fontAlgn="auto" latinLnBrk="0" hangingPunct="1">
              <a:lnSpc>
                <a:spcPct val="100000"/>
              </a:lnSpc>
              <a:spcBef>
                <a:spcPts val="0"/>
              </a:spcBef>
              <a:spcAft>
                <a:spcPts val="0"/>
              </a:spcAft>
              <a:buClrTx/>
              <a:buSzPct val="100000"/>
              <a:buFontTx/>
              <a:buNone/>
              <a:tabLst/>
              <a:defRPr sz="2400" b="1" baseline="0">
                <a:solidFill>
                  <a:schemeClr val="bg1"/>
                </a:solidFill>
              </a:defRPr>
            </a:lvl1pPr>
            <a:lvl2pPr marL="228600" indent="0">
              <a:buFontTx/>
              <a:buNone/>
              <a:defRPr sz="2400" b="1"/>
            </a:lvl2pPr>
            <a:lvl3pPr marL="457200" indent="0">
              <a:buFontTx/>
              <a:buNone/>
              <a:defRPr sz="2400" b="1"/>
            </a:lvl3pPr>
            <a:lvl4pPr marL="685801" indent="0">
              <a:buFontTx/>
              <a:buNone/>
              <a:defRPr sz="2400" b="1"/>
            </a:lvl4pPr>
            <a:lvl5pPr marL="914400" indent="0">
              <a:buFontTx/>
              <a:buNone/>
              <a:defRPr sz="2400" b="1"/>
            </a:lvl5pPr>
          </a:lstStyle>
          <a:p>
            <a:pPr lvl="0"/>
            <a:r>
              <a:rPr lang="en-US"/>
              <a:t>Intro copy here – Arial 24 </a:t>
            </a:r>
            <a:r>
              <a:rPr lang="en-US" err="1"/>
              <a:t>pt</a:t>
            </a:r>
            <a:r>
              <a:rPr lang="en-US"/>
              <a:t>, bold, single line spacing</a:t>
            </a:r>
            <a:br>
              <a:rPr lang="en-US"/>
            </a:br>
            <a:r>
              <a:rPr lang="en-US"/>
              <a:t>Intro copy here</a:t>
            </a:r>
          </a:p>
        </p:txBody>
      </p:sp>
      <p:sp>
        <p:nvSpPr>
          <p:cNvPr id="13" name="Text Placeholder 3"/>
          <p:cNvSpPr>
            <a:spLocks noGrp="1"/>
          </p:cNvSpPr>
          <p:nvPr>
            <p:ph type="body" sz="quarter" idx="12" hasCustomPrompt="1"/>
          </p:nvPr>
        </p:nvSpPr>
        <p:spPr>
          <a:xfrm>
            <a:off x="510801" y="2375888"/>
            <a:ext cx="11161713" cy="3173413"/>
          </a:xfrm>
          <a:prstGeom prst="rect">
            <a:avLst/>
          </a:prstGeom>
        </p:spPr>
        <p:txBody>
          <a:bodyPr/>
          <a:lstStyle>
            <a:lvl1pPr marL="360000" indent="-270000">
              <a:buClr>
                <a:schemeClr val="accent1"/>
              </a:buClr>
              <a:buFont typeface="Wingdings" charset="2"/>
              <a:buChar char="§"/>
              <a:defRPr sz="2400">
                <a:solidFill>
                  <a:schemeClr val="bg1"/>
                </a:solidFill>
              </a:defRPr>
            </a:lvl1pPr>
            <a:lvl2pPr marL="914400" indent="-266700">
              <a:buClr>
                <a:schemeClr val="accent1"/>
              </a:buClr>
              <a:buFont typeface="Lucida Grande" panose="020B0600040502020204" pitchFamily="34" charset="0"/>
              <a:buChar char="▫"/>
              <a:tabLst/>
              <a:defRPr sz="2000">
                <a:solidFill>
                  <a:schemeClr val="bg1"/>
                </a:solidFill>
              </a:defRPr>
            </a:lvl2pPr>
            <a:lvl3pPr marL="1371600" indent="-266700">
              <a:buClr>
                <a:schemeClr val="accent1"/>
              </a:buClr>
              <a:buFont typeface="Lucida Grande" panose="020B0600040502020204" pitchFamily="34" charset="0"/>
              <a:buChar char="▫"/>
              <a:tabLst/>
              <a:defRPr sz="2000">
                <a:solidFill>
                  <a:schemeClr val="bg1"/>
                </a:solidFill>
              </a:defRPr>
            </a:lvl3pPr>
            <a:lvl4pPr marL="1828800" indent="-266700">
              <a:buClr>
                <a:schemeClr val="accent1"/>
              </a:buClr>
              <a:buFont typeface="Lucida Grande" panose="020B0600040502020204" pitchFamily="34" charset="0"/>
              <a:buChar char="▫"/>
              <a:tabLst/>
              <a:defRPr sz="1800">
                <a:solidFill>
                  <a:schemeClr val="bg1"/>
                </a:solidFill>
              </a:defRPr>
            </a:lvl4pPr>
            <a:lvl5pPr marL="2286000" indent="-266700">
              <a:buClr>
                <a:schemeClr val="accent1"/>
              </a:buClr>
              <a:buFont typeface="Lucida Grande" panose="020B0600040502020204" pitchFamily="34" charset="0"/>
              <a:buChar char="▫"/>
              <a:tabLst/>
              <a:defRPr sz="1800">
                <a:solidFill>
                  <a:schemeClr val="bg1"/>
                </a:solidFill>
              </a:defRPr>
            </a:lvl5pPr>
          </a:lstStyle>
          <a:p>
            <a:pPr lvl="0"/>
            <a:r>
              <a:rPr lang="en-US"/>
              <a:t>Click to edit Master text styles – Arial 24 </a:t>
            </a:r>
            <a:r>
              <a:rPr lang="en-US" err="1"/>
              <a:t>pt</a:t>
            </a:r>
            <a:endParaRPr lang="en-US"/>
          </a:p>
          <a:p>
            <a:pPr lvl="1"/>
            <a:r>
              <a:rPr lang="en-US"/>
              <a:t>Second level – Arial 20 </a:t>
            </a:r>
            <a:r>
              <a:rPr lang="en-US" err="1"/>
              <a:t>pt</a:t>
            </a:r>
            <a:endParaRPr lang="en-US"/>
          </a:p>
          <a:p>
            <a:pPr lvl="2"/>
            <a:r>
              <a:rPr lang="en-US"/>
              <a:t>Third level – Arial 20 </a:t>
            </a:r>
            <a:r>
              <a:rPr lang="en-US" err="1"/>
              <a:t>pt</a:t>
            </a:r>
            <a:endParaRPr lang="en-US"/>
          </a:p>
          <a:p>
            <a:pPr lvl="3"/>
            <a:r>
              <a:rPr lang="en-US"/>
              <a:t>Fourth level – Arial 18 </a:t>
            </a:r>
            <a:r>
              <a:rPr lang="en-US" err="1"/>
              <a:t>pt</a:t>
            </a:r>
            <a:endParaRPr lang="en-US"/>
          </a:p>
          <a:p>
            <a:pPr lvl="4"/>
            <a:r>
              <a:rPr lang="en-US"/>
              <a:t>Fifth level – Arial 18 </a:t>
            </a:r>
            <a:r>
              <a:rPr lang="en-US" err="1"/>
              <a:t>pt</a:t>
            </a:r>
            <a:endParaRPr lang="en-US"/>
          </a:p>
        </p:txBody>
      </p:sp>
      <p:sp>
        <p:nvSpPr>
          <p:cNvPr id="9" name="Text Placeholder 3"/>
          <p:cNvSpPr>
            <a:spLocks noGrp="1"/>
          </p:cNvSpPr>
          <p:nvPr>
            <p:ph type="body" sz="quarter" idx="30" hasCustomPrompt="1"/>
          </p:nvPr>
        </p:nvSpPr>
        <p:spPr>
          <a:xfrm>
            <a:off x="510801" y="6081968"/>
            <a:ext cx="10820140" cy="236792"/>
          </a:xfrm>
          <a:prstGeom prst="rect">
            <a:avLst/>
          </a:prstGeom>
        </p:spPr>
        <p:txBody>
          <a:bodyPr lIns="0" rIns="91440" anchor="b"/>
          <a:lstStyle>
            <a:lvl1pPr marL="0" indent="0">
              <a:spcBef>
                <a:spcPts val="0"/>
              </a:spcBef>
              <a:spcAft>
                <a:spcPts val="1000"/>
              </a:spcAft>
              <a:buClr>
                <a:schemeClr val="bg1">
                  <a:lumMod val="75000"/>
                </a:schemeClr>
              </a:buClr>
              <a:buFont typeface="Wingdings" charset="2"/>
              <a:buNone/>
              <a:tabLst/>
              <a:defRPr sz="800" baseline="0">
                <a:solidFill>
                  <a:schemeClr val="bg1"/>
                </a:solidFill>
              </a:defRPr>
            </a:lvl1pPr>
            <a:lvl2pPr marL="914400" indent="-266700">
              <a:buClr>
                <a:schemeClr val="bg1">
                  <a:lumMod val="75000"/>
                </a:schemeClr>
              </a:buClr>
              <a:buFont typeface="Wingdings" charset="2"/>
              <a:buChar char="§"/>
              <a:tabLst/>
              <a:defRPr sz="2400"/>
            </a:lvl2pPr>
            <a:lvl3pPr marL="1371600" indent="-266700">
              <a:buClr>
                <a:schemeClr val="bg1">
                  <a:lumMod val="75000"/>
                </a:schemeClr>
              </a:buClr>
              <a:buFont typeface="Wingdings" charset="2"/>
              <a:buChar char="§"/>
              <a:tabLst/>
              <a:defRPr sz="2200"/>
            </a:lvl3pPr>
            <a:lvl4pPr marL="1828800" indent="-266700">
              <a:buClr>
                <a:schemeClr val="bg1">
                  <a:lumMod val="75000"/>
                </a:schemeClr>
              </a:buClr>
              <a:buFont typeface="Wingdings" charset="2"/>
              <a:buChar char="§"/>
              <a:tabLst/>
              <a:defRPr sz="2000"/>
            </a:lvl4pPr>
            <a:lvl5pPr marL="2286000" indent="-266700">
              <a:buClr>
                <a:schemeClr val="bg1">
                  <a:lumMod val="75000"/>
                </a:schemeClr>
              </a:buClr>
              <a:buFont typeface="Wingdings" charset="2"/>
              <a:buChar char="§"/>
              <a:tabLst/>
              <a:defRPr sz="1800"/>
            </a:lvl5pPr>
          </a:lstStyle>
          <a:p>
            <a:pPr lvl="0"/>
            <a:r>
              <a:rPr lang="en-US"/>
              <a:t>Source: Click to edit text styles – Arial 8 </a:t>
            </a:r>
            <a:r>
              <a:rPr lang="en-US" err="1"/>
              <a:t>pt</a:t>
            </a:r>
            <a:endParaRPr lang="en-US"/>
          </a:p>
        </p:txBody>
      </p:sp>
      <p:sp>
        <p:nvSpPr>
          <p:cNvPr id="11" name="Title 9">
            <a:extLst>
              <a:ext uri="{FF2B5EF4-FFF2-40B4-BE49-F238E27FC236}">
                <a16:creationId xmlns:a16="http://schemas.microsoft.com/office/drawing/2014/main" id="{4E6EFC2A-3B1F-4C40-8CC6-F13C61871EEC}"/>
              </a:ext>
            </a:extLst>
          </p:cNvPr>
          <p:cNvSpPr>
            <a:spLocks noGrp="1"/>
          </p:cNvSpPr>
          <p:nvPr>
            <p:ph type="title" hasCustomPrompt="1"/>
          </p:nvPr>
        </p:nvSpPr>
        <p:spPr>
          <a:xfrm>
            <a:off x="521433" y="421110"/>
            <a:ext cx="11158630" cy="625794"/>
          </a:xfrm>
          <a:prstGeom prst="rect">
            <a:avLst/>
          </a:prstGeom>
        </p:spPr>
        <p:txBody>
          <a:bodyPr lIns="0" bIns="228600" anchor="b" anchorCtr="0"/>
          <a:lstStyle>
            <a:lvl1pPr algn="l">
              <a:lnSpc>
                <a:spcPct val="90000"/>
              </a:lnSpc>
              <a:defRPr sz="2200" b="1" spc="300">
                <a:solidFill>
                  <a:schemeClr val="bg1"/>
                </a:solidFill>
              </a:defRPr>
            </a:lvl1pPr>
          </a:lstStyle>
          <a:p>
            <a:r>
              <a:rPr lang="en-US"/>
              <a:t>CLICK TO EDIT MASTER TITLE STYLE</a:t>
            </a:r>
          </a:p>
        </p:txBody>
      </p:sp>
      <p:sp>
        <p:nvSpPr>
          <p:cNvPr id="12" name="Table Placeholder 3">
            <a:extLst>
              <a:ext uri="{FF2B5EF4-FFF2-40B4-BE49-F238E27FC236}">
                <a16:creationId xmlns:a16="http://schemas.microsoft.com/office/drawing/2014/main" id="{D9A10ADB-AAEC-244E-9F4D-ABA47D9C34DA}"/>
              </a:ext>
            </a:extLst>
          </p:cNvPr>
          <p:cNvSpPr>
            <a:spLocks noGrp="1"/>
          </p:cNvSpPr>
          <p:nvPr>
            <p:ph type="tbl" sz="quarter" idx="34"/>
          </p:nvPr>
        </p:nvSpPr>
        <p:spPr>
          <a:xfrm>
            <a:off x="521433" y="1022841"/>
            <a:ext cx="731520" cy="45720"/>
          </a:xfrm>
          <a:prstGeom prst="rect">
            <a:avLst/>
          </a:prstGeom>
          <a:solidFill>
            <a:schemeClr val="accent1"/>
          </a:solidFill>
        </p:spPr>
        <p:txBody>
          <a:bodyPr/>
          <a:lstStyle>
            <a:lvl1pPr marL="0" indent="0">
              <a:buNone/>
              <a:defRPr sz="500">
                <a:noFill/>
              </a:defRPr>
            </a:lvl1pPr>
          </a:lstStyle>
          <a:p>
            <a:r>
              <a:rPr lang="en-US"/>
              <a:t>Click icon to add table</a:t>
            </a:r>
          </a:p>
        </p:txBody>
      </p:sp>
    </p:spTree>
    <p:extLst>
      <p:ext uri="{BB962C8B-B14F-4D97-AF65-F5344CB8AC3E}">
        <p14:creationId xmlns:p14="http://schemas.microsoft.com/office/powerpoint/2010/main" val="3968702937"/>
      </p:ext>
    </p:extLst>
  </p:cSld>
  <p:clrMapOvr>
    <a:overrideClrMapping bg1="lt1" tx1="dk1" bg2="lt2" tx2="dk2" accent1="accent1" accent2="accent2" accent3="accent3" accent4="accent4" accent5="accent5" accent6="accent6" hlink="hlink" folHlink="folHlink"/>
  </p:clrMapOvr>
  <p:transition spd="med"/>
  <p:extLst>
    <p:ext uri="{DCECCB84-F9BA-43D5-87BE-67443E8EF086}">
      <p15:sldGuideLst xmlns:p15="http://schemas.microsoft.com/office/powerpoint/2012/main"/>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Stat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4073D16F-CBA8-2D4B-B283-9DA3AC0DFBBF}" type="slidenum">
              <a:rPr lang="en-US" smtClean="0"/>
              <a:t>‹#›</a:t>
            </a:fld>
            <a:endParaRPr lang="en-US"/>
          </a:p>
        </p:txBody>
      </p:sp>
      <p:sp>
        <p:nvSpPr>
          <p:cNvPr id="4" name="Text Placeholder 3">
            <a:extLst>
              <a:ext uri="{FF2B5EF4-FFF2-40B4-BE49-F238E27FC236}">
                <a16:creationId xmlns:a16="http://schemas.microsoft.com/office/drawing/2014/main" id="{035C8E32-F4A1-8240-931E-1B468C2C049F}"/>
              </a:ext>
            </a:extLst>
          </p:cNvPr>
          <p:cNvSpPr>
            <a:spLocks noGrp="1"/>
          </p:cNvSpPr>
          <p:nvPr>
            <p:ph type="body" sz="quarter" idx="12"/>
          </p:nvPr>
        </p:nvSpPr>
        <p:spPr>
          <a:xfrm>
            <a:off x="510801" y="2662177"/>
            <a:ext cx="9735489" cy="2887124"/>
          </a:xfrm>
          <a:prstGeom prst="rect">
            <a:avLst/>
          </a:prstGeom>
        </p:spPr>
        <p:txBody>
          <a:bodyPr lIns="0"/>
          <a:lstStyle>
            <a:lvl1pPr marL="661500" indent="-571500">
              <a:lnSpc>
                <a:spcPct val="110000"/>
              </a:lnSpc>
              <a:buClr>
                <a:schemeClr val="accent1"/>
              </a:buClr>
              <a:buFont typeface="Wingdings" pitchFamily="2" charset="2"/>
              <a:buChar char="§"/>
              <a:defRPr sz="4000" b="0" baseline="0">
                <a:solidFill>
                  <a:schemeClr val="bg1"/>
                </a:solidFill>
                <a:latin typeface="+mj-lt"/>
              </a:defRPr>
            </a:lvl1pPr>
          </a:lstStyle>
          <a:p>
            <a:pPr marL="90000" lvl="0" indent="0">
              <a:buNone/>
            </a:pPr>
            <a:r>
              <a:rPr lang="en-US" b="1"/>
              <a:t>Click to edit Master text styles</a:t>
            </a:r>
          </a:p>
        </p:txBody>
      </p:sp>
      <p:sp>
        <p:nvSpPr>
          <p:cNvPr id="10" name="Title 9">
            <a:extLst>
              <a:ext uri="{FF2B5EF4-FFF2-40B4-BE49-F238E27FC236}">
                <a16:creationId xmlns:a16="http://schemas.microsoft.com/office/drawing/2014/main" id="{F9E55385-76B8-0445-A1A2-2653B03975DA}"/>
              </a:ext>
            </a:extLst>
          </p:cNvPr>
          <p:cNvSpPr>
            <a:spLocks noGrp="1"/>
          </p:cNvSpPr>
          <p:nvPr>
            <p:ph type="title" hasCustomPrompt="1"/>
          </p:nvPr>
        </p:nvSpPr>
        <p:spPr>
          <a:xfrm>
            <a:off x="510801" y="1754530"/>
            <a:ext cx="9735489" cy="434195"/>
          </a:xfrm>
          <a:prstGeom prst="rect">
            <a:avLst/>
          </a:prstGeom>
        </p:spPr>
        <p:txBody>
          <a:bodyPr lIns="0" bIns="228600" anchor="b" anchorCtr="0"/>
          <a:lstStyle>
            <a:lvl1pPr>
              <a:lnSpc>
                <a:spcPct val="90000"/>
              </a:lnSpc>
              <a:defRPr sz="2400" b="1" spc="300">
                <a:solidFill>
                  <a:schemeClr val="bg1"/>
                </a:solidFill>
              </a:defRPr>
            </a:lvl1pPr>
          </a:lstStyle>
          <a:p>
            <a:r>
              <a:rPr lang="en-US"/>
              <a:t>CLICK TO EDIT MASTER TITLE STYLE</a:t>
            </a:r>
          </a:p>
        </p:txBody>
      </p:sp>
      <p:sp>
        <p:nvSpPr>
          <p:cNvPr id="12" name="Text Placeholder 3">
            <a:extLst>
              <a:ext uri="{FF2B5EF4-FFF2-40B4-BE49-F238E27FC236}">
                <a16:creationId xmlns:a16="http://schemas.microsoft.com/office/drawing/2014/main" id="{E89672E0-C566-254F-AAFA-669C950E623F}"/>
              </a:ext>
            </a:extLst>
          </p:cNvPr>
          <p:cNvSpPr>
            <a:spLocks noGrp="1"/>
          </p:cNvSpPr>
          <p:nvPr>
            <p:ph type="body" sz="quarter" idx="30" hasCustomPrompt="1"/>
          </p:nvPr>
        </p:nvSpPr>
        <p:spPr>
          <a:xfrm>
            <a:off x="510801" y="6081968"/>
            <a:ext cx="10820140" cy="236792"/>
          </a:xfrm>
          <a:prstGeom prst="rect">
            <a:avLst/>
          </a:prstGeom>
        </p:spPr>
        <p:txBody>
          <a:bodyPr lIns="0" rIns="91440" anchor="b"/>
          <a:lstStyle>
            <a:lvl1pPr marL="0" indent="0">
              <a:spcBef>
                <a:spcPts val="0"/>
              </a:spcBef>
              <a:spcAft>
                <a:spcPts val="1000"/>
              </a:spcAft>
              <a:buClr>
                <a:schemeClr val="bg1">
                  <a:lumMod val="75000"/>
                </a:schemeClr>
              </a:buClr>
              <a:buFont typeface="Wingdings" charset="2"/>
              <a:buNone/>
              <a:tabLst/>
              <a:defRPr sz="800" baseline="0">
                <a:solidFill>
                  <a:schemeClr val="bg1"/>
                </a:solidFill>
              </a:defRPr>
            </a:lvl1pPr>
            <a:lvl2pPr marL="914400" indent="-266700">
              <a:buClr>
                <a:schemeClr val="bg1">
                  <a:lumMod val="75000"/>
                </a:schemeClr>
              </a:buClr>
              <a:buFont typeface="Wingdings" charset="2"/>
              <a:buChar char="§"/>
              <a:tabLst/>
              <a:defRPr sz="2400"/>
            </a:lvl2pPr>
            <a:lvl3pPr marL="1371600" indent="-266700">
              <a:buClr>
                <a:schemeClr val="bg1">
                  <a:lumMod val="75000"/>
                </a:schemeClr>
              </a:buClr>
              <a:buFont typeface="Wingdings" charset="2"/>
              <a:buChar char="§"/>
              <a:tabLst/>
              <a:defRPr sz="2200"/>
            </a:lvl3pPr>
            <a:lvl4pPr marL="1828800" indent="-266700">
              <a:buClr>
                <a:schemeClr val="bg1">
                  <a:lumMod val="75000"/>
                </a:schemeClr>
              </a:buClr>
              <a:buFont typeface="Wingdings" charset="2"/>
              <a:buChar char="§"/>
              <a:tabLst/>
              <a:defRPr sz="2000"/>
            </a:lvl4pPr>
            <a:lvl5pPr marL="2286000" indent="-266700">
              <a:buClr>
                <a:schemeClr val="bg1">
                  <a:lumMod val="75000"/>
                </a:schemeClr>
              </a:buClr>
              <a:buFont typeface="Wingdings" charset="2"/>
              <a:buChar char="§"/>
              <a:tabLst/>
              <a:defRPr sz="1800"/>
            </a:lvl5pPr>
          </a:lstStyle>
          <a:p>
            <a:pPr lvl="0"/>
            <a:r>
              <a:rPr lang="en-US"/>
              <a:t>Source: Click to edit text styles – Arial 8 </a:t>
            </a:r>
            <a:r>
              <a:rPr lang="en-US" err="1"/>
              <a:t>pt</a:t>
            </a:r>
            <a:endParaRPr lang="en-US"/>
          </a:p>
        </p:txBody>
      </p:sp>
      <p:sp>
        <p:nvSpPr>
          <p:cNvPr id="17" name="Table Placeholder 5">
            <a:extLst>
              <a:ext uri="{FF2B5EF4-FFF2-40B4-BE49-F238E27FC236}">
                <a16:creationId xmlns:a16="http://schemas.microsoft.com/office/drawing/2014/main" id="{8C183A47-E20D-EB47-9E8A-A0FC83D54EFD}"/>
              </a:ext>
            </a:extLst>
          </p:cNvPr>
          <p:cNvSpPr>
            <a:spLocks noGrp="1"/>
          </p:cNvSpPr>
          <p:nvPr>
            <p:ph type="tbl" sz="quarter" idx="32"/>
          </p:nvPr>
        </p:nvSpPr>
        <p:spPr>
          <a:xfrm>
            <a:off x="511175" y="2189163"/>
            <a:ext cx="731520" cy="45720"/>
          </a:xfrm>
          <a:prstGeom prst="rect">
            <a:avLst/>
          </a:prstGeom>
          <a:solidFill>
            <a:schemeClr val="accent1"/>
          </a:solidFill>
        </p:spPr>
        <p:txBody>
          <a:bodyPr/>
          <a:lstStyle>
            <a:lvl1pPr marL="0" indent="0">
              <a:buNone/>
              <a:defRPr sz="1400">
                <a:noFill/>
              </a:defRPr>
            </a:lvl1pPr>
          </a:lstStyle>
          <a:p>
            <a:r>
              <a:rPr lang="en-US"/>
              <a:t>Click icon to add table</a:t>
            </a:r>
          </a:p>
        </p:txBody>
      </p:sp>
    </p:spTree>
    <p:extLst>
      <p:ext uri="{BB962C8B-B14F-4D97-AF65-F5344CB8AC3E}">
        <p14:creationId xmlns:p14="http://schemas.microsoft.com/office/powerpoint/2010/main" val="3867525651"/>
      </p:ext>
    </p:extLst>
  </p:cSld>
  <p:clrMapOvr>
    <a:overrideClrMapping bg1="lt1" tx1="dk1" bg2="lt2" tx2="dk2" accent1="accent1" accent2="accent2" accent3="accent3" accent4="accent4" accent5="accent5" accent6="accent6" hlink="hlink" folHlink="folHlink"/>
  </p:clrMapOvr>
  <p:transition spd="med"/>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Statement with Spli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4073D16F-CBA8-2D4B-B283-9DA3AC0DFBBF}" type="slidenum">
              <a:rPr lang="en-US" smtClean="0"/>
              <a:t>‹#›</a:t>
            </a:fld>
            <a:endParaRPr lang="en-US"/>
          </a:p>
        </p:txBody>
      </p:sp>
      <p:sp>
        <p:nvSpPr>
          <p:cNvPr id="4" name="Text Placeholder 3">
            <a:extLst>
              <a:ext uri="{FF2B5EF4-FFF2-40B4-BE49-F238E27FC236}">
                <a16:creationId xmlns:a16="http://schemas.microsoft.com/office/drawing/2014/main" id="{035C8E32-F4A1-8240-931E-1B468C2C049F}"/>
              </a:ext>
            </a:extLst>
          </p:cNvPr>
          <p:cNvSpPr>
            <a:spLocks noGrp="1"/>
          </p:cNvSpPr>
          <p:nvPr>
            <p:ph type="body" sz="quarter" idx="12"/>
          </p:nvPr>
        </p:nvSpPr>
        <p:spPr>
          <a:xfrm>
            <a:off x="510802" y="2662177"/>
            <a:ext cx="6365988" cy="2887124"/>
          </a:xfrm>
          <a:prstGeom prst="rect">
            <a:avLst/>
          </a:prstGeom>
        </p:spPr>
        <p:txBody>
          <a:bodyPr lIns="0"/>
          <a:lstStyle>
            <a:lvl1pPr marL="661500" indent="-571500">
              <a:buClr>
                <a:schemeClr val="accent1"/>
              </a:buClr>
              <a:buFont typeface="Wingdings" pitchFamily="2" charset="2"/>
              <a:buChar char="§"/>
              <a:defRPr sz="4000">
                <a:solidFill>
                  <a:schemeClr val="bg1"/>
                </a:solidFill>
              </a:defRPr>
            </a:lvl1pPr>
          </a:lstStyle>
          <a:p>
            <a:pPr marL="90000" lvl="0" indent="0">
              <a:buNone/>
            </a:pPr>
            <a:r>
              <a:rPr lang="en-US" b="1"/>
              <a:t>Click to edit Master text styles</a:t>
            </a:r>
          </a:p>
        </p:txBody>
      </p:sp>
      <p:sp>
        <p:nvSpPr>
          <p:cNvPr id="10" name="Title 9">
            <a:extLst>
              <a:ext uri="{FF2B5EF4-FFF2-40B4-BE49-F238E27FC236}">
                <a16:creationId xmlns:a16="http://schemas.microsoft.com/office/drawing/2014/main" id="{F9E55385-76B8-0445-A1A2-2653B03975DA}"/>
              </a:ext>
            </a:extLst>
          </p:cNvPr>
          <p:cNvSpPr>
            <a:spLocks noGrp="1"/>
          </p:cNvSpPr>
          <p:nvPr>
            <p:ph type="title" hasCustomPrompt="1"/>
          </p:nvPr>
        </p:nvSpPr>
        <p:spPr>
          <a:xfrm>
            <a:off x="510801" y="1754530"/>
            <a:ext cx="6365988" cy="434195"/>
          </a:xfrm>
          <a:prstGeom prst="rect">
            <a:avLst/>
          </a:prstGeom>
        </p:spPr>
        <p:txBody>
          <a:bodyPr lIns="0" bIns="228600" anchor="b" anchorCtr="0"/>
          <a:lstStyle>
            <a:lvl1pPr>
              <a:lnSpc>
                <a:spcPct val="90000"/>
              </a:lnSpc>
              <a:defRPr sz="2400" b="1" spc="300">
                <a:solidFill>
                  <a:schemeClr val="bg1"/>
                </a:solidFill>
              </a:defRPr>
            </a:lvl1pPr>
          </a:lstStyle>
          <a:p>
            <a:r>
              <a:rPr lang="en-US"/>
              <a:t>CLICK TO EDIT MASTER TITLE STYLE</a:t>
            </a:r>
          </a:p>
        </p:txBody>
      </p:sp>
      <p:sp>
        <p:nvSpPr>
          <p:cNvPr id="9" name="Text Placeholder 3">
            <a:extLst>
              <a:ext uri="{FF2B5EF4-FFF2-40B4-BE49-F238E27FC236}">
                <a16:creationId xmlns:a16="http://schemas.microsoft.com/office/drawing/2014/main" id="{5159B3D6-1C8C-6C46-AE74-651F7C9397A7}"/>
              </a:ext>
            </a:extLst>
          </p:cNvPr>
          <p:cNvSpPr>
            <a:spLocks noGrp="1"/>
          </p:cNvSpPr>
          <p:nvPr>
            <p:ph type="body" sz="quarter" idx="30" hasCustomPrompt="1"/>
          </p:nvPr>
        </p:nvSpPr>
        <p:spPr>
          <a:xfrm>
            <a:off x="510801" y="6081968"/>
            <a:ext cx="10820140" cy="236792"/>
          </a:xfrm>
          <a:prstGeom prst="rect">
            <a:avLst/>
          </a:prstGeom>
        </p:spPr>
        <p:txBody>
          <a:bodyPr lIns="0" rIns="91440" anchor="b"/>
          <a:lstStyle>
            <a:lvl1pPr marL="0" indent="0">
              <a:spcBef>
                <a:spcPts val="0"/>
              </a:spcBef>
              <a:spcAft>
                <a:spcPts val="1000"/>
              </a:spcAft>
              <a:buClr>
                <a:schemeClr val="bg1">
                  <a:lumMod val="75000"/>
                </a:schemeClr>
              </a:buClr>
              <a:buFont typeface="Wingdings" charset="2"/>
              <a:buNone/>
              <a:tabLst/>
              <a:defRPr sz="800" baseline="0">
                <a:solidFill>
                  <a:schemeClr val="bg1"/>
                </a:solidFill>
              </a:defRPr>
            </a:lvl1pPr>
            <a:lvl2pPr marL="914400" indent="-266700">
              <a:buClr>
                <a:schemeClr val="bg1">
                  <a:lumMod val="75000"/>
                </a:schemeClr>
              </a:buClr>
              <a:buFont typeface="Wingdings" charset="2"/>
              <a:buChar char="§"/>
              <a:tabLst/>
              <a:defRPr sz="2400"/>
            </a:lvl2pPr>
            <a:lvl3pPr marL="1371600" indent="-266700">
              <a:buClr>
                <a:schemeClr val="bg1">
                  <a:lumMod val="75000"/>
                </a:schemeClr>
              </a:buClr>
              <a:buFont typeface="Wingdings" charset="2"/>
              <a:buChar char="§"/>
              <a:tabLst/>
              <a:defRPr sz="2200"/>
            </a:lvl3pPr>
            <a:lvl4pPr marL="1828800" indent="-266700">
              <a:buClr>
                <a:schemeClr val="bg1">
                  <a:lumMod val="75000"/>
                </a:schemeClr>
              </a:buClr>
              <a:buFont typeface="Wingdings" charset="2"/>
              <a:buChar char="§"/>
              <a:tabLst/>
              <a:defRPr sz="2000"/>
            </a:lvl4pPr>
            <a:lvl5pPr marL="2286000" indent="-266700">
              <a:buClr>
                <a:schemeClr val="bg1">
                  <a:lumMod val="75000"/>
                </a:schemeClr>
              </a:buClr>
              <a:buFont typeface="Wingdings" charset="2"/>
              <a:buChar char="§"/>
              <a:tabLst/>
              <a:defRPr sz="1800"/>
            </a:lvl5pPr>
          </a:lstStyle>
          <a:p>
            <a:pPr lvl="0"/>
            <a:r>
              <a:rPr lang="en-US"/>
              <a:t>Source: Click to edit text styles – Arial 8 </a:t>
            </a:r>
            <a:r>
              <a:rPr lang="en-US" err="1"/>
              <a:t>pt</a:t>
            </a:r>
            <a:endParaRPr lang="en-US"/>
          </a:p>
        </p:txBody>
      </p:sp>
      <p:sp>
        <p:nvSpPr>
          <p:cNvPr id="12" name="Table Placeholder 5">
            <a:extLst>
              <a:ext uri="{FF2B5EF4-FFF2-40B4-BE49-F238E27FC236}">
                <a16:creationId xmlns:a16="http://schemas.microsoft.com/office/drawing/2014/main" id="{D0A42E0A-E22E-C24E-8DCC-DB7845622639}"/>
              </a:ext>
            </a:extLst>
          </p:cNvPr>
          <p:cNvSpPr>
            <a:spLocks noGrp="1"/>
          </p:cNvSpPr>
          <p:nvPr>
            <p:ph type="tbl" sz="quarter" idx="32"/>
          </p:nvPr>
        </p:nvSpPr>
        <p:spPr>
          <a:xfrm>
            <a:off x="511175" y="2189163"/>
            <a:ext cx="731520" cy="45720"/>
          </a:xfrm>
          <a:prstGeom prst="rect">
            <a:avLst/>
          </a:prstGeom>
          <a:solidFill>
            <a:schemeClr val="accent1"/>
          </a:solidFill>
        </p:spPr>
        <p:txBody>
          <a:bodyPr/>
          <a:lstStyle>
            <a:lvl1pPr marL="0" indent="0">
              <a:buNone/>
              <a:defRPr sz="1400">
                <a:noFill/>
              </a:defRPr>
            </a:lvl1pPr>
          </a:lstStyle>
          <a:p>
            <a:r>
              <a:rPr lang="en-US"/>
              <a:t>Click icon to add table</a:t>
            </a:r>
          </a:p>
        </p:txBody>
      </p:sp>
    </p:spTree>
    <p:extLst>
      <p:ext uri="{BB962C8B-B14F-4D97-AF65-F5344CB8AC3E}">
        <p14:creationId xmlns:p14="http://schemas.microsoft.com/office/powerpoint/2010/main" val="643911794"/>
      </p:ext>
    </p:extLst>
  </p:cSld>
  <p:clrMapOvr>
    <a:overrideClrMapping bg1="lt1" tx1="dk1" bg2="lt2" tx2="dk2" accent1="accent1" accent2="accent2" accent3="accent3" accent4="accent4" accent5="accent5" accent6="accent6" hlink="hlink" folHlink="folHlink"/>
  </p:clrMapOvr>
  <p:transition spd="med"/>
  <p:extLst>
    <p:ext uri="{DCECCB84-F9BA-43D5-87BE-67443E8EF086}">
      <p15:sldGuideLst xmlns:p15="http://schemas.microsoft.com/office/powerpoint/2012/main"/>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Map">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pic>
        <p:nvPicPr>
          <p:cNvPr id="86" name="Picture 85">
            <a:extLst>
              <a:ext uri="{FF2B5EF4-FFF2-40B4-BE49-F238E27FC236}">
                <a16:creationId xmlns:a16="http://schemas.microsoft.com/office/drawing/2014/main" id="{A47EAC5B-066F-8C46-B6E7-F51FCFFDBF76}"/>
              </a:ext>
            </a:extLst>
          </p:cNvPr>
          <p:cNvPicPr>
            <a:picLocks noChangeAspect="1"/>
          </p:cNvPicPr>
          <p:nvPr/>
        </p:nvPicPr>
        <p:blipFill>
          <a:blip r:embed="rId3"/>
          <a:srcRect/>
          <a:stretch/>
        </p:blipFill>
        <p:spPr>
          <a:xfrm>
            <a:off x="841541" y="336550"/>
            <a:ext cx="10426700" cy="6184900"/>
          </a:xfrm>
          <a:prstGeom prst="rect">
            <a:avLst/>
          </a:prstGeom>
          <a:ln>
            <a:noFill/>
          </a:ln>
        </p:spPr>
      </p:pic>
      <p:sp>
        <p:nvSpPr>
          <p:cNvPr id="3" name="Slide Number Placeholder 2"/>
          <p:cNvSpPr>
            <a:spLocks noGrp="1"/>
          </p:cNvSpPr>
          <p:nvPr>
            <p:ph type="sldNum" sz="quarter" idx="10"/>
          </p:nvPr>
        </p:nvSpPr>
        <p:spPr/>
        <p:txBody>
          <a:bodyPr/>
          <a:lstStyle/>
          <a:p>
            <a:fld id="{4073D16F-CBA8-2D4B-B283-9DA3AC0DFBBF}" type="slidenum">
              <a:rPr lang="en-US" smtClean="0"/>
              <a:t>‹#›</a:t>
            </a:fld>
            <a:endParaRPr lang="en-US"/>
          </a:p>
        </p:txBody>
      </p:sp>
      <p:sp>
        <p:nvSpPr>
          <p:cNvPr id="9" name="Text Placeholder 3"/>
          <p:cNvSpPr>
            <a:spLocks noGrp="1"/>
          </p:cNvSpPr>
          <p:nvPr>
            <p:ph type="body" sz="quarter" idx="30" hasCustomPrompt="1"/>
          </p:nvPr>
        </p:nvSpPr>
        <p:spPr>
          <a:xfrm>
            <a:off x="510801" y="6081968"/>
            <a:ext cx="10820140" cy="236792"/>
          </a:xfrm>
          <a:prstGeom prst="rect">
            <a:avLst/>
          </a:prstGeom>
        </p:spPr>
        <p:txBody>
          <a:bodyPr lIns="0" rIns="91440" anchor="b"/>
          <a:lstStyle>
            <a:lvl1pPr marL="0" indent="0">
              <a:spcBef>
                <a:spcPts val="0"/>
              </a:spcBef>
              <a:spcAft>
                <a:spcPts val="1000"/>
              </a:spcAft>
              <a:buClr>
                <a:schemeClr val="bg1">
                  <a:lumMod val="75000"/>
                </a:schemeClr>
              </a:buClr>
              <a:buFont typeface="Wingdings" charset="2"/>
              <a:buNone/>
              <a:tabLst/>
              <a:defRPr sz="800" baseline="0">
                <a:solidFill>
                  <a:schemeClr val="bg1"/>
                </a:solidFill>
              </a:defRPr>
            </a:lvl1pPr>
            <a:lvl2pPr marL="914400" indent="-266700">
              <a:buClr>
                <a:schemeClr val="bg1">
                  <a:lumMod val="75000"/>
                </a:schemeClr>
              </a:buClr>
              <a:buFont typeface="Wingdings" charset="2"/>
              <a:buChar char="§"/>
              <a:tabLst/>
              <a:defRPr sz="2400"/>
            </a:lvl2pPr>
            <a:lvl3pPr marL="1371600" indent="-266700">
              <a:buClr>
                <a:schemeClr val="bg1">
                  <a:lumMod val="75000"/>
                </a:schemeClr>
              </a:buClr>
              <a:buFont typeface="Wingdings" charset="2"/>
              <a:buChar char="§"/>
              <a:tabLst/>
              <a:defRPr sz="2200"/>
            </a:lvl3pPr>
            <a:lvl4pPr marL="1828800" indent="-266700">
              <a:buClr>
                <a:schemeClr val="bg1">
                  <a:lumMod val="75000"/>
                </a:schemeClr>
              </a:buClr>
              <a:buFont typeface="Wingdings" charset="2"/>
              <a:buChar char="§"/>
              <a:tabLst/>
              <a:defRPr sz="2000"/>
            </a:lvl4pPr>
            <a:lvl5pPr marL="2286000" indent="-266700">
              <a:buClr>
                <a:schemeClr val="bg1">
                  <a:lumMod val="75000"/>
                </a:schemeClr>
              </a:buClr>
              <a:buFont typeface="Wingdings" charset="2"/>
              <a:buChar char="§"/>
              <a:tabLst/>
              <a:defRPr sz="1800"/>
            </a:lvl5pPr>
          </a:lstStyle>
          <a:p>
            <a:pPr lvl="0"/>
            <a:r>
              <a:rPr lang="en-US"/>
              <a:t>Source: Click to edit text styles – Arial 8 </a:t>
            </a:r>
            <a:r>
              <a:rPr lang="en-US" err="1"/>
              <a:t>pt</a:t>
            </a:r>
            <a:endParaRPr lang="en-US"/>
          </a:p>
        </p:txBody>
      </p:sp>
      <p:sp>
        <p:nvSpPr>
          <p:cNvPr id="89" name="Title 9">
            <a:extLst>
              <a:ext uri="{FF2B5EF4-FFF2-40B4-BE49-F238E27FC236}">
                <a16:creationId xmlns:a16="http://schemas.microsoft.com/office/drawing/2014/main" id="{9D4F5FB8-4B6D-AC4B-8D2B-E73A9EE82FAA}"/>
              </a:ext>
            </a:extLst>
          </p:cNvPr>
          <p:cNvSpPr>
            <a:spLocks noGrp="1"/>
          </p:cNvSpPr>
          <p:nvPr>
            <p:ph type="title" hasCustomPrompt="1"/>
          </p:nvPr>
        </p:nvSpPr>
        <p:spPr>
          <a:xfrm>
            <a:off x="521433" y="421110"/>
            <a:ext cx="11158630" cy="625794"/>
          </a:xfrm>
          <a:prstGeom prst="rect">
            <a:avLst/>
          </a:prstGeom>
        </p:spPr>
        <p:txBody>
          <a:bodyPr lIns="0" bIns="228600" anchor="b" anchorCtr="0"/>
          <a:lstStyle>
            <a:lvl1pPr algn="ctr">
              <a:lnSpc>
                <a:spcPct val="90000"/>
              </a:lnSpc>
              <a:defRPr sz="2200" b="1" spc="300">
                <a:solidFill>
                  <a:schemeClr val="bg1"/>
                </a:solidFill>
              </a:defRPr>
            </a:lvl1pPr>
          </a:lstStyle>
          <a:p>
            <a:r>
              <a:rPr lang="en-US"/>
              <a:t>CLICK TO EDIT MASTER TITLE STYLE</a:t>
            </a:r>
          </a:p>
        </p:txBody>
      </p:sp>
      <p:sp>
        <p:nvSpPr>
          <p:cNvPr id="90" name="Table Placeholder 3">
            <a:extLst>
              <a:ext uri="{FF2B5EF4-FFF2-40B4-BE49-F238E27FC236}">
                <a16:creationId xmlns:a16="http://schemas.microsoft.com/office/drawing/2014/main" id="{A7F0D7D8-61A5-8F47-915A-AD920F7B6D4B}"/>
              </a:ext>
            </a:extLst>
          </p:cNvPr>
          <p:cNvSpPr>
            <a:spLocks noGrp="1"/>
          </p:cNvSpPr>
          <p:nvPr>
            <p:ph type="tbl" sz="quarter" idx="34"/>
          </p:nvPr>
        </p:nvSpPr>
        <p:spPr>
          <a:xfrm>
            <a:off x="5734988" y="1022841"/>
            <a:ext cx="731520" cy="45720"/>
          </a:xfrm>
          <a:prstGeom prst="rect">
            <a:avLst/>
          </a:prstGeom>
          <a:solidFill>
            <a:schemeClr val="accent1"/>
          </a:solidFill>
        </p:spPr>
        <p:txBody>
          <a:bodyPr/>
          <a:lstStyle>
            <a:lvl1pPr marL="0" indent="0" algn="ctr">
              <a:buNone/>
              <a:defRPr sz="500">
                <a:noFill/>
              </a:defRPr>
            </a:lvl1pPr>
          </a:lstStyle>
          <a:p>
            <a:r>
              <a:rPr lang="en-US"/>
              <a:t>Click icon to add table</a:t>
            </a:r>
          </a:p>
        </p:txBody>
      </p:sp>
    </p:spTree>
    <p:extLst>
      <p:ext uri="{BB962C8B-B14F-4D97-AF65-F5344CB8AC3E}">
        <p14:creationId xmlns:p14="http://schemas.microsoft.com/office/powerpoint/2010/main" val="546376544"/>
      </p:ext>
    </p:extLst>
  </p:cSld>
  <p:clrMapOvr>
    <a:overrideClrMapping bg1="lt1" tx1="dk1" bg2="lt2" tx2="dk2" accent1="accent1" accent2="accent2" accent3="accent3" accent4="accent4" accent5="accent5" accent6="accent6" hlink="hlink" folHlink="folHlink"/>
  </p:clrMapOvr>
  <p:transition spd="med"/>
  <p:extLst>
    <p:ext uri="{DCECCB84-F9BA-43D5-87BE-67443E8EF086}">
      <p15:sldGuideLst xmlns:p15="http://schemas.microsoft.com/office/powerpoint/2012/main"/>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4073D16F-CBA8-2D4B-B283-9DA3AC0DFBBF}" type="slidenum">
              <a:rPr lang="en-US" smtClean="0"/>
              <a:t>‹#›</a:t>
            </a:fld>
            <a:endParaRPr lang="en-US"/>
          </a:p>
        </p:txBody>
      </p:sp>
      <p:sp>
        <p:nvSpPr>
          <p:cNvPr id="5" name="Shape 186"/>
          <p:cNvSpPr>
            <a:spLocks noGrp="1"/>
          </p:cNvSpPr>
          <p:nvPr>
            <p:ph type="title" hasCustomPrompt="1"/>
          </p:nvPr>
        </p:nvSpPr>
        <p:spPr>
          <a:xfrm>
            <a:off x="1196061" y="2562186"/>
            <a:ext cx="10002982" cy="1130616"/>
          </a:xfrm>
          <a:prstGeom prst="rect">
            <a:avLst/>
          </a:prstGeom>
        </p:spPr>
        <p:txBody>
          <a:bodyPr anchor="b" anchorCtr="0"/>
          <a:lstStyle>
            <a:lvl1pPr algn="ctr">
              <a:lnSpc>
                <a:spcPct val="90000"/>
              </a:lnSpc>
              <a:defRPr sz="5400">
                <a:solidFill>
                  <a:schemeClr val="bg1"/>
                </a:solidFill>
              </a:defRPr>
            </a:lvl1pPr>
          </a:lstStyle>
          <a:p>
            <a:r>
              <a:rPr lang="en-US"/>
              <a:t>Title Text – Arial 60pt</a:t>
            </a:r>
          </a:p>
        </p:txBody>
      </p:sp>
      <p:sp>
        <p:nvSpPr>
          <p:cNvPr id="13" name="Table Placeholder 5">
            <a:extLst>
              <a:ext uri="{FF2B5EF4-FFF2-40B4-BE49-F238E27FC236}">
                <a16:creationId xmlns:a16="http://schemas.microsoft.com/office/drawing/2014/main" id="{B6DEF481-C67B-584B-9C96-BD362BCD7ACC}"/>
              </a:ext>
            </a:extLst>
          </p:cNvPr>
          <p:cNvSpPr>
            <a:spLocks noGrp="1"/>
          </p:cNvSpPr>
          <p:nvPr>
            <p:ph type="tbl" sz="quarter" idx="32"/>
          </p:nvPr>
        </p:nvSpPr>
        <p:spPr>
          <a:xfrm>
            <a:off x="5410200" y="4040116"/>
            <a:ext cx="1371600" cy="45720"/>
          </a:xfrm>
          <a:prstGeom prst="rect">
            <a:avLst/>
          </a:prstGeom>
          <a:solidFill>
            <a:schemeClr val="accent1"/>
          </a:solidFill>
        </p:spPr>
        <p:txBody>
          <a:bodyPr/>
          <a:lstStyle>
            <a:lvl1pPr marL="0" indent="0">
              <a:buNone/>
              <a:defRPr sz="1400">
                <a:noFill/>
              </a:defRPr>
            </a:lvl1pPr>
          </a:lstStyle>
          <a:p>
            <a:r>
              <a:rPr lang="en-US"/>
              <a:t>Click icon to add table</a:t>
            </a:r>
          </a:p>
        </p:txBody>
      </p:sp>
    </p:spTree>
    <p:extLst>
      <p:ext uri="{BB962C8B-B14F-4D97-AF65-F5344CB8AC3E}">
        <p14:creationId xmlns:p14="http://schemas.microsoft.com/office/powerpoint/2010/main" val="3925258034"/>
      </p:ext>
    </p:extLst>
  </p:cSld>
  <p:clrMapOvr>
    <a:masterClrMapping/>
  </p:clrMapOvr>
  <p:transition spd="med"/>
  <p:extLst>
    <p:ext uri="{DCECCB84-F9BA-43D5-87BE-67443E8EF086}">
      <p15:sldGuideLst xmlns:p15="http://schemas.microsoft.com/office/powerpoint/2012/main">
        <p15:guide id="3" orient="horz" pos="3413">
          <p15:clr>
            <a:srgbClr val="FBAE40"/>
          </p15:clr>
        </p15:guide>
        <p15:guide id="4" orient="horz" pos="4365">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CE4359A4-0043-4402-9CB7-0D57D7207465}"/>
              </a:ext>
            </a:extLst>
          </p:cNvPr>
          <p:cNvSpPr>
            <a:spLocks noGrp="1"/>
          </p:cNvSpPr>
          <p:nvPr>
            <p:ph type="sldNum" sz="quarter" idx="12"/>
          </p:nvPr>
        </p:nvSpPr>
        <p:spPr>
          <a:xfrm>
            <a:off x="8974282" y="6537325"/>
            <a:ext cx="2743200" cy="268720"/>
          </a:xfrm>
          <a:prstGeom prst="rect">
            <a:avLst/>
          </a:prstGeom>
        </p:spPr>
        <p:txBody>
          <a:bodyPr/>
          <a:lstStyle/>
          <a:p>
            <a:fld id="{0FD99FA9-FE61-4C49-B921-8F04F557636A}" type="slidenum">
              <a:rPr lang="en-AU" smtClean="0"/>
              <a:t>‹#›</a:t>
            </a:fld>
            <a:endParaRPr lang="en-AU" dirty="0"/>
          </a:p>
        </p:txBody>
      </p:sp>
    </p:spTree>
    <p:extLst>
      <p:ext uri="{BB962C8B-B14F-4D97-AF65-F5344CB8AC3E}">
        <p14:creationId xmlns:p14="http://schemas.microsoft.com/office/powerpoint/2010/main" val="184364489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FA7CA927-C8DB-47C1-AF74-CE6C2C31210C}"/>
              </a:ext>
            </a:extLst>
          </p:cNvPr>
          <p:cNvSpPr>
            <a:spLocks noGrp="1"/>
          </p:cNvSpPr>
          <p:nvPr>
            <p:ph type="sldNum" sz="quarter" idx="12"/>
          </p:nvPr>
        </p:nvSpPr>
        <p:spPr>
          <a:xfrm>
            <a:off x="9015846" y="6578888"/>
            <a:ext cx="2743200" cy="227157"/>
          </a:xfrm>
          <a:prstGeom prst="rect">
            <a:avLst/>
          </a:prstGeom>
        </p:spPr>
        <p:txBody>
          <a:bodyPr/>
          <a:lstStyle/>
          <a:p>
            <a:fld id="{0FD99FA9-FE61-4C49-B921-8F04F557636A}" type="slidenum">
              <a:rPr lang="en-AU" smtClean="0"/>
              <a:t>‹#›</a:t>
            </a:fld>
            <a:endParaRPr lang="en-AU"/>
          </a:p>
        </p:txBody>
      </p:sp>
    </p:spTree>
    <p:extLst>
      <p:ext uri="{BB962C8B-B14F-4D97-AF65-F5344CB8AC3E}">
        <p14:creationId xmlns:p14="http://schemas.microsoft.com/office/powerpoint/2010/main" val="377409064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136B8-9CC6-415F-99E5-A73CB98CD230}"/>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DCFBA6BB-F0DB-49C1-93A6-08C4F6A3EB81}"/>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9DF3FE0-C608-4C04-9667-2A4D07CB1AA4}"/>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5" name="Footer Placeholder 4">
            <a:extLst>
              <a:ext uri="{FF2B5EF4-FFF2-40B4-BE49-F238E27FC236}">
                <a16:creationId xmlns:a16="http://schemas.microsoft.com/office/drawing/2014/main" id="{F584C9DA-573A-42A8-AC0C-C034EC1FCED0}"/>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6" name="Slide Number Placeholder 5">
            <a:extLst>
              <a:ext uri="{FF2B5EF4-FFF2-40B4-BE49-F238E27FC236}">
                <a16:creationId xmlns:a16="http://schemas.microsoft.com/office/drawing/2014/main" id="{680228DE-FE9C-4E90-A8EE-A54D960F55BB}"/>
              </a:ext>
            </a:extLst>
          </p:cNvPr>
          <p:cNvSpPr>
            <a:spLocks noGrp="1"/>
          </p:cNvSpPr>
          <p:nvPr>
            <p:ph type="sldNum" sz="quarter" idx="12"/>
          </p:nvPr>
        </p:nvSpPr>
        <p:spPr>
          <a:xfrm>
            <a:off x="8610600" y="6356350"/>
            <a:ext cx="2743200" cy="365125"/>
          </a:xfrm>
          <a:prstGeom prst="rect">
            <a:avLst/>
          </a:prstGeom>
        </p:spPr>
        <p:txBody>
          <a:bodyPr/>
          <a:lstStyle/>
          <a:p>
            <a:fld id="{0FD99FA9-FE61-4C49-B921-8F04F557636A}" type="slidenum">
              <a:rPr lang="en-AU" smtClean="0"/>
              <a:t>‹#›</a:t>
            </a:fld>
            <a:endParaRPr lang="en-AU"/>
          </a:p>
        </p:txBody>
      </p:sp>
    </p:spTree>
    <p:extLst>
      <p:ext uri="{BB962C8B-B14F-4D97-AF65-F5344CB8AC3E}">
        <p14:creationId xmlns:p14="http://schemas.microsoft.com/office/powerpoint/2010/main" val="14335071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56E1D-48C5-43BD-9761-3AE27ED2CAB4}"/>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658C7939-13E3-4E9E-9574-BE91560B1752}"/>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1FE152CE-F5ED-46EA-897E-3E9E8E1ED62D}"/>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D9561E19-421F-4840-A219-31DB871E64AE}"/>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6" name="Footer Placeholder 5">
            <a:extLst>
              <a:ext uri="{FF2B5EF4-FFF2-40B4-BE49-F238E27FC236}">
                <a16:creationId xmlns:a16="http://schemas.microsoft.com/office/drawing/2014/main" id="{64B58C93-6879-47A7-A338-B88633F40E7F}"/>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B5022986-1110-44C1-ABEA-47EC5CCC09BD}"/>
              </a:ext>
            </a:extLst>
          </p:cNvPr>
          <p:cNvSpPr>
            <a:spLocks noGrp="1"/>
          </p:cNvSpPr>
          <p:nvPr>
            <p:ph type="sldNum" sz="quarter" idx="12"/>
          </p:nvPr>
        </p:nvSpPr>
        <p:spPr>
          <a:xfrm>
            <a:off x="8610600" y="6356350"/>
            <a:ext cx="2743200" cy="365125"/>
          </a:xfrm>
          <a:prstGeom prst="rect">
            <a:avLst/>
          </a:prstGeom>
        </p:spPr>
        <p:txBody>
          <a:bodyPr/>
          <a:lstStyle/>
          <a:p>
            <a:fld id="{0FD99FA9-FE61-4C49-B921-8F04F557636A}" type="slidenum">
              <a:rPr lang="en-AU" smtClean="0"/>
              <a:t>‹#›</a:t>
            </a:fld>
            <a:endParaRPr lang="en-AU"/>
          </a:p>
        </p:txBody>
      </p:sp>
    </p:spTree>
    <p:extLst>
      <p:ext uri="{BB962C8B-B14F-4D97-AF65-F5344CB8AC3E}">
        <p14:creationId xmlns:p14="http://schemas.microsoft.com/office/powerpoint/2010/main" val="18382933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187E7-02C5-4177-A82F-C297CE3E0CF2}"/>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CA91B6B-BB66-4371-917F-F82D35915FC3}"/>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B0BB22-22DE-4D92-8D29-6641E3001747}"/>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31A2D732-2FA4-44A6-9C91-E8BDA0E4E6F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8E3DA9B-3785-474A-B680-4F1C59E41B59}"/>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BC07E3DB-0007-4130-B04E-C517552EF0CB}"/>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8" name="Footer Placeholder 7">
            <a:extLst>
              <a:ext uri="{FF2B5EF4-FFF2-40B4-BE49-F238E27FC236}">
                <a16:creationId xmlns:a16="http://schemas.microsoft.com/office/drawing/2014/main" id="{71112336-0D8D-4CC0-B806-AC9D175C666B}"/>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9" name="Slide Number Placeholder 8">
            <a:extLst>
              <a:ext uri="{FF2B5EF4-FFF2-40B4-BE49-F238E27FC236}">
                <a16:creationId xmlns:a16="http://schemas.microsoft.com/office/drawing/2014/main" id="{8FCA58B3-06E4-4D7E-8D05-1AC82B4AEFEE}"/>
              </a:ext>
            </a:extLst>
          </p:cNvPr>
          <p:cNvSpPr>
            <a:spLocks noGrp="1"/>
          </p:cNvSpPr>
          <p:nvPr>
            <p:ph type="sldNum" sz="quarter" idx="12"/>
          </p:nvPr>
        </p:nvSpPr>
        <p:spPr>
          <a:xfrm>
            <a:off x="8610600" y="6356350"/>
            <a:ext cx="2743200" cy="365125"/>
          </a:xfrm>
          <a:prstGeom prst="rect">
            <a:avLst/>
          </a:prstGeom>
        </p:spPr>
        <p:txBody>
          <a:bodyPr/>
          <a:lstStyle/>
          <a:p>
            <a:fld id="{0FD99FA9-FE61-4C49-B921-8F04F557636A}" type="slidenum">
              <a:rPr lang="en-AU" smtClean="0"/>
              <a:t>‹#›</a:t>
            </a:fld>
            <a:endParaRPr lang="en-AU"/>
          </a:p>
        </p:txBody>
      </p:sp>
    </p:spTree>
    <p:extLst>
      <p:ext uri="{BB962C8B-B14F-4D97-AF65-F5344CB8AC3E}">
        <p14:creationId xmlns:p14="http://schemas.microsoft.com/office/powerpoint/2010/main" val="266805977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B5F8F-AB9E-4075-BD31-43FA2AA6F7ED}"/>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A3BF60F1-3BBE-46B4-BFA4-4502C5F97D58}"/>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4" name="Footer Placeholder 3">
            <a:extLst>
              <a:ext uri="{FF2B5EF4-FFF2-40B4-BE49-F238E27FC236}">
                <a16:creationId xmlns:a16="http://schemas.microsoft.com/office/drawing/2014/main" id="{F4D3D5EF-196B-4593-B0C1-C43D609926A5}"/>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5" name="Slide Number Placeholder 4">
            <a:extLst>
              <a:ext uri="{FF2B5EF4-FFF2-40B4-BE49-F238E27FC236}">
                <a16:creationId xmlns:a16="http://schemas.microsoft.com/office/drawing/2014/main" id="{A8D2DE5E-EB75-4FAC-82F7-2359A23B90AD}"/>
              </a:ext>
            </a:extLst>
          </p:cNvPr>
          <p:cNvSpPr>
            <a:spLocks noGrp="1"/>
          </p:cNvSpPr>
          <p:nvPr>
            <p:ph type="sldNum" sz="quarter" idx="12"/>
          </p:nvPr>
        </p:nvSpPr>
        <p:spPr>
          <a:xfrm>
            <a:off x="8610600" y="6356350"/>
            <a:ext cx="2743200" cy="365125"/>
          </a:xfrm>
          <a:prstGeom prst="rect">
            <a:avLst/>
          </a:prstGeom>
        </p:spPr>
        <p:txBody>
          <a:bodyPr/>
          <a:lstStyle/>
          <a:p>
            <a:fld id="{0FD99FA9-FE61-4C49-B921-8F04F557636A}" type="slidenum">
              <a:rPr lang="en-AU" smtClean="0"/>
              <a:t>‹#›</a:t>
            </a:fld>
            <a:endParaRPr lang="en-AU"/>
          </a:p>
        </p:txBody>
      </p:sp>
    </p:spTree>
    <p:extLst>
      <p:ext uri="{BB962C8B-B14F-4D97-AF65-F5344CB8AC3E}">
        <p14:creationId xmlns:p14="http://schemas.microsoft.com/office/powerpoint/2010/main" val="399304495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F91BAC8-03AC-40B8-8727-30DF56F7591F}"/>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3" name="Footer Placeholder 2">
            <a:extLst>
              <a:ext uri="{FF2B5EF4-FFF2-40B4-BE49-F238E27FC236}">
                <a16:creationId xmlns:a16="http://schemas.microsoft.com/office/drawing/2014/main" id="{7957F3D3-1153-4850-A7AC-A0818D29BAB1}"/>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4" name="Slide Number Placeholder 3">
            <a:extLst>
              <a:ext uri="{FF2B5EF4-FFF2-40B4-BE49-F238E27FC236}">
                <a16:creationId xmlns:a16="http://schemas.microsoft.com/office/drawing/2014/main" id="{3FA48F24-C618-4676-B9B2-DCD00C93242A}"/>
              </a:ext>
            </a:extLst>
          </p:cNvPr>
          <p:cNvSpPr>
            <a:spLocks noGrp="1"/>
          </p:cNvSpPr>
          <p:nvPr>
            <p:ph type="sldNum" sz="quarter" idx="12"/>
          </p:nvPr>
        </p:nvSpPr>
        <p:spPr>
          <a:xfrm>
            <a:off x="8610600" y="6356350"/>
            <a:ext cx="2743200" cy="365125"/>
          </a:xfrm>
          <a:prstGeom prst="rect">
            <a:avLst/>
          </a:prstGeom>
        </p:spPr>
        <p:txBody>
          <a:bodyPr/>
          <a:lstStyle/>
          <a:p>
            <a:fld id="{0FD99FA9-FE61-4C49-B921-8F04F557636A}" type="slidenum">
              <a:rPr lang="en-AU" smtClean="0"/>
              <a:t>‹#›</a:t>
            </a:fld>
            <a:endParaRPr lang="en-AU"/>
          </a:p>
        </p:txBody>
      </p:sp>
    </p:spTree>
    <p:extLst>
      <p:ext uri="{BB962C8B-B14F-4D97-AF65-F5344CB8AC3E}">
        <p14:creationId xmlns:p14="http://schemas.microsoft.com/office/powerpoint/2010/main" val="403218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E525D-A191-4ECF-8DB3-791F7217D52F}"/>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922E5B1B-7F1D-4D51-9734-4219C577D6E7}"/>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AEFF20C1-B7A2-41BD-A0EE-E5637AF8456E}"/>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C8850B-57FA-488B-86D8-DAB87CC8324E}"/>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6" name="Footer Placeholder 5">
            <a:extLst>
              <a:ext uri="{FF2B5EF4-FFF2-40B4-BE49-F238E27FC236}">
                <a16:creationId xmlns:a16="http://schemas.microsoft.com/office/drawing/2014/main" id="{FCA86D9E-922F-47BB-BB76-3FD943897A8F}"/>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93862A81-36EA-4792-ACFE-395A3957097B}"/>
              </a:ext>
            </a:extLst>
          </p:cNvPr>
          <p:cNvSpPr>
            <a:spLocks noGrp="1"/>
          </p:cNvSpPr>
          <p:nvPr>
            <p:ph type="sldNum" sz="quarter" idx="12"/>
          </p:nvPr>
        </p:nvSpPr>
        <p:spPr>
          <a:xfrm>
            <a:off x="8610600" y="6356350"/>
            <a:ext cx="2743200" cy="365125"/>
          </a:xfrm>
          <a:prstGeom prst="rect">
            <a:avLst/>
          </a:prstGeom>
        </p:spPr>
        <p:txBody>
          <a:bodyPr/>
          <a:lstStyle/>
          <a:p>
            <a:fld id="{0FD99FA9-FE61-4C49-B921-8F04F557636A}" type="slidenum">
              <a:rPr lang="en-AU" smtClean="0"/>
              <a:t>‹#›</a:t>
            </a:fld>
            <a:endParaRPr lang="en-AU"/>
          </a:p>
        </p:txBody>
      </p:sp>
    </p:spTree>
    <p:extLst>
      <p:ext uri="{BB962C8B-B14F-4D97-AF65-F5344CB8AC3E}">
        <p14:creationId xmlns:p14="http://schemas.microsoft.com/office/powerpoint/2010/main" val="855024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BA6BE-C4B1-49DE-90A5-A1C4F100D4F4}"/>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7C3950BD-6268-438B-B8FF-E76E3CDC99E0}"/>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75E54B61-6476-44B1-A268-010EE6084B6F}"/>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D43BED-1930-4F82-83E3-80800FB41767}"/>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6" name="Footer Placeholder 5">
            <a:extLst>
              <a:ext uri="{FF2B5EF4-FFF2-40B4-BE49-F238E27FC236}">
                <a16:creationId xmlns:a16="http://schemas.microsoft.com/office/drawing/2014/main" id="{D16D6796-F21D-49CF-87DC-B18AA0369F41}"/>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E16566A7-6270-4A2F-8403-BEA647CFFE63}"/>
              </a:ext>
            </a:extLst>
          </p:cNvPr>
          <p:cNvSpPr>
            <a:spLocks noGrp="1"/>
          </p:cNvSpPr>
          <p:nvPr>
            <p:ph type="sldNum" sz="quarter" idx="12"/>
          </p:nvPr>
        </p:nvSpPr>
        <p:spPr>
          <a:xfrm>
            <a:off x="8610600" y="6356350"/>
            <a:ext cx="2743200" cy="365125"/>
          </a:xfrm>
          <a:prstGeom prst="rect">
            <a:avLst/>
          </a:prstGeom>
        </p:spPr>
        <p:txBody>
          <a:bodyPr/>
          <a:lstStyle/>
          <a:p>
            <a:fld id="{0FD99FA9-FE61-4C49-B921-8F04F557636A}" type="slidenum">
              <a:rPr lang="en-AU" smtClean="0"/>
              <a:t>‹#›</a:t>
            </a:fld>
            <a:endParaRPr lang="en-AU"/>
          </a:p>
        </p:txBody>
      </p:sp>
    </p:spTree>
    <p:extLst>
      <p:ext uri="{BB962C8B-B14F-4D97-AF65-F5344CB8AC3E}">
        <p14:creationId xmlns:p14="http://schemas.microsoft.com/office/powerpoint/2010/main" val="11773874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6F034-5BF4-4588-B088-8AB0B3DDFA8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32453FA2-05D9-4265-B586-E47F83710BEB}"/>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818BDE86-70C7-47C9-A1CE-8EFD867AED17}"/>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5" name="Footer Placeholder 4">
            <a:extLst>
              <a:ext uri="{FF2B5EF4-FFF2-40B4-BE49-F238E27FC236}">
                <a16:creationId xmlns:a16="http://schemas.microsoft.com/office/drawing/2014/main" id="{653E19A9-7453-4CD4-B2B2-4A08E042BE0D}"/>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6" name="Slide Number Placeholder 5">
            <a:extLst>
              <a:ext uri="{FF2B5EF4-FFF2-40B4-BE49-F238E27FC236}">
                <a16:creationId xmlns:a16="http://schemas.microsoft.com/office/drawing/2014/main" id="{BBFADD2B-C158-4FB9-90B8-5E3B3F7DDD7B}"/>
              </a:ext>
            </a:extLst>
          </p:cNvPr>
          <p:cNvSpPr>
            <a:spLocks noGrp="1"/>
          </p:cNvSpPr>
          <p:nvPr>
            <p:ph type="sldNum" sz="quarter" idx="12"/>
          </p:nvPr>
        </p:nvSpPr>
        <p:spPr>
          <a:xfrm>
            <a:off x="8610600" y="6356350"/>
            <a:ext cx="2743200" cy="365125"/>
          </a:xfrm>
          <a:prstGeom prst="rect">
            <a:avLst/>
          </a:prstGeom>
        </p:spPr>
        <p:txBody>
          <a:bodyPr/>
          <a:lstStyle/>
          <a:p>
            <a:fld id="{0FD99FA9-FE61-4C49-B921-8F04F557636A}" type="slidenum">
              <a:rPr lang="en-AU" smtClean="0"/>
              <a:t>‹#›</a:t>
            </a:fld>
            <a:endParaRPr lang="en-AU"/>
          </a:p>
        </p:txBody>
      </p:sp>
    </p:spTree>
    <p:extLst>
      <p:ext uri="{BB962C8B-B14F-4D97-AF65-F5344CB8AC3E}">
        <p14:creationId xmlns:p14="http://schemas.microsoft.com/office/powerpoint/2010/main" val="43393485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F9C17E-6153-41BC-971E-5E8E7780A593}"/>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61049DB4-5C37-4CF0-87F4-538D4CCA6703}"/>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C8E107E-B59C-4B55-BB43-E0EC5BB934A3}"/>
              </a:ext>
            </a:extLst>
          </p:cNvPr>
          <p:cNvSpPr>
            <a:spLocks noGrp="1"/>
          </p:cNvSpPr>
          <p:nvPr>
            <p:ph type="dt" sz="half" idx="10"/>
          </p:nvPr>
        </p:nvSpPr>
        <p:spPr>
          <a:xfrm>
            <a:off x="838200" y="6356350"/>
            <a:ext cx="2743200" cy="365125"/>
          </a:xfrm>
          <a:prstGeom prst="rect">
            <a:avLst/>
          </a:prstGeom>
        </p:spPr>
        <p:txBody>
          <a:bodyPr/>
          <a:lstStyle/>
          <a:p>
            <a:endParaRPr lang="en-AU"/>
          </a:p>
        </p:txBody>
      </p:sp>
      <p:sp>
        <p:nvSpPr>
          <p:cNvPr id="5" name="Footer Placeholder 4">
            <a:extLst>
              <a:ext uri="{FF2B5EF4-FFF2-40B4-BE49-F238E27FC236}">
                <a16:creationId xmlns:a16="http://schemas.microsoft.com/office/drawing/2014/main" id="{DAC9F91C-2C5C-483C-AFC1-F6324A0BB099}"/>
              </a:ext>
            </a:extLst>
          </p:cNvPr>
          <p:cNvSpPr>
            <a:spLocks noGrp="1"/>
          </p:cNvSpPr>
          <p:nvPr>
            <p:ph type="ftr" sz="quarter" idx="11"/>
          </p:nvPr>
        </p:nvSpPr>
        <p:spPr>
          <a:xfrm>
            <a:off x="4038600" y="6356350"/>
            <a:ext cx="4114800" cy="365125"/>
          </a:xfrm>
          <a:prstGeom prst="rect">
            <a:avLst/>
          </a:prstGeom>
        </p:spPr>
        <p:txBody>
          <a:bodyPr/>
          <a:lstStyle/>
          <a:p>
            <a:endParaRPr lang="en-AU"/>
          </a:p>
        </p:txBody>
      </p:sp>
      <p:sp>
        <p:nvSpPr>
          <p:cNvPr id="6" name="Slide Number Placeholder 5">
            <a:extLst>
              <a:ext uri="{FF2B5EF4-FFF2-40B4-BE49-F238E27FC236}">
                <a16:creationId xmlns:a16="http://schemas.microsoft.com/office/drawing/2014/main" id="{098FB368-E901-43A3-BFCA-C5238354E14C}"/>
              </a:ext>
            </a:extLst>
          </p:cNvPr>
          <p:cNvSpPr>
            <a:spLocks noGrp="1"/>
          </p:cNvSpPr>
          <p:nvPr>
            <p:ph type="sldNum" sz="quarter" idx="12"/>
          </p:nvPr>
        </p:nvSpPr>
        <p:spPr>
          <a:xfrm>
            <a:off x="8610600" y="6356350"/>
            <a:ext cx="2743200" cy="365125"/>
          </a:xfrm>
          <a:prstGeom prst="rect">
            <a:avLst/>
          </a:prstGeom>
        </p:spPr>
        <p:txBody>
          <a:bodyPr/>
          <a:lstStyle/>
          <a:p>
            <a:fld id="{0FD99FA9-FE61-4C49-B921-8F04F557636A}" type="slidenum">
              <a:rPr lang="en-AU" smtClean="0"/>
              <a:t>‹#›</a:t>
            </a:fld>
            <a:endParaRPr lang="en-AU"/>
          </a:p>
        </p:txBody>
      </p:sp>
    </p:spTree>
    <p:extLst>
      <p:ext uri="{BB962C8B-B14F-4D97-AF65-F5344CB8AC3E}">
        <p14:creationId xmlns:p14="http://schemas.microsoft.com/office/powerpoint/2010/main" val="204206617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75FCD-E8A0-4B14-B134-561D55613C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D909314C-8237-48F7-BB0F-DE0E893172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A609A8C9-092C-403A-B35B-529CA41BFB64}"/>
              </a:ext>
            </a:extLst>
          </p:cNvPr>
          <p:cNvSpPr>
            <a:spLocks noGrp="1"/>
          </p:cNvSpPr>
          <p:nvPr>
            <p:ph type="dt" sz="half" idx="10"/>
          </p:nvPr>
        </p:nvSpPr>
        <p:spPr/>
        <p:txBody>
          <a:bodyPr/>
          <a:lstStyle/>
          <a:p>
            <a:endParaRPr lang="en-AU"/>
          </a:p>
        </p:txBody>
      </p:sp>
      <p:sp>
        <p:nvSpPr>
          <p:cNvPr id="5" name="Footer Placeholder 4">
            <a:extLst>
              <a:ext uri="{FF2B5EF4-FFF2-40B4-BE49-F238E27FC236}">
                <a16:creationId xmlns:a16="http://schemas.microsoft.com/office/drawing/2014/main" id="{40973BFC-4478-4202-8EB8-4839A96A57C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041B8D77-EEAA-4C69-B1CB-D10A6624113E}"/>
              </a:ext>
            </a:extLst>
          </p:cNvPr>
          <p:cNvSpPr>
            <a:spLocks noGrp="1"/>
          </p:cNvSpPr>
          <p:nvPr>
            <p:ph type="sldNum" sz="quarter" idx="12"/>
          </p:nvPr>
        </p:nvSpPr>
        <p:spPr/>
        <p:txBody>
          <a:bodyPr/>
          <a:lstStyle/>
          <a:p>
            <a:fld id="{1A834C66-E16E-43E4-8679-CC0D23DA1D34}" type="slidenum">
              <a:rPr lang="en-AU" smtClean="0"/>
              <a:t>‹#›</a:t>
            </a:fld>
            <a:endParaRPr lang="en-AU"/>
          </a:p>
        </p:txBody>
      </p:sp>
    </p:spTree>
    <p:extLst>
      <p:ext uri="{BB962C8B-B14F-4D97-AF65-F5344CB8AC3E}">
        <p14:creationId xmlns:p14="http://schemas.microsoft.com/office/powerpoint/2010/main" val="285792273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DDFF6-DB7B-410E-A5BE-3A1DAEAAD12E}"/>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AF27DF27-3F3A-40FA-A75D-B4DB130688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63D66BBE-9E84-4E77-B5FC-7E50438DE642}"/>
              </a:ext>
            </a:extLst>
          </p:cNvPr>
          <p:cNvSpPr>
            <a:spLocks noGrp="1"/>
          </p:cNvSpPr>
          <p:nvPr>
            <p:ph type="dt" sz="half" idx="10"/>
          </p:nvPr>
        </p:nvSpPr>
        <p:spPr/>
        <p:txBody>
          <a:bodyPr/>
          <a:lstStyle/>
          <a:p>
            <a:endParaRPr lang="en-AU"/>
          </a:p>
        </p:txBody>
      </p:sp>
      <p:sp>
        <p:nvSpPr>
          <p:cNvPr id="5" name="Footer Placeholder 4">
            <a:extLst>
              <a:ext uri="{FF2B5EF4-FFF2-40B4-BE49-F238E27FC236}">
                <a16:creationId xmlns:a16="http://schemas.microsoft.com/office/drawing/2014/main" id="{CE776541-77B2-4002-936B-9195914C095C}"/>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65A16A5E-E031-4EDC-81B8-CA26E3D50049}"/>
              </a:ext>
            </a:extLst>
          </p:cNvPr>
          <p:cNvSpPr>
            <a:spLocks noGrp="1"/>
          </p:cNvSpPr>
          <p:nvPr>
            <p:ph type="sldNum" sz="quarter" idx="12"/>
          </p:nvPr>
        </p:nvSpPr>
        <p:spPr/>
        <p:txBody>
          <a:bodyPr/>
          <a:lstStyle/>
          <a:p>
            <a:fld id="{1A834C66-E16E-43E4-8679-CC0D23DA1D34}" type="slidenum">
              <a:rPr lang="en-AU" smtClean="0"/>
              <a:t>‹#›</a:t>
            </a:fld>
            <a:endParaRPr lang="en-AU"/>
          </a:p>
        </p:txBody>
      </p:sp>
    </p:spTree>
    <p:extLst>
      <p:ext uri="{BB962C8B-B14F-4D97-AF65-F5344CB8AC3E}">
        <p14:creationId xmlns:p14="http://schemas.microsoft.com/office/powerpoint/2010/main" val="263375846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DFF23-CC73-43F7-BB1E-EE2760B0869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14DEF4EA-21F3-408C-A7F3-2A3FBD9845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50936B3-E18C-42E4-B7D6-9BCFBC1E815C}"/>
              </a:ext>
            </a:extLst>
          </p:cNvPr>
          <p:cNvSpPr>
            <a:spLocks noGrp="1"/>
          </p:cNvSpPr>
          <p:nvPr>
            <p:ph type="dt" sz="half" idx="10"/>
          </p:nvPr>
        </p:nvSpPr>
        <p:spPr/>
        <p:txBody>
          <a:bodyPr/>
          <a:lstStyle/>
          <a:p>
            <a:endParaRPr lang="en-AU"/>
          </a:p>
        </p:txBody>
      </p:sp>
      <p:sp>
        <p:nvSpPr>
          <p:cNvPr id="5" name="Footer Placeholder 4">
            <a:extLst>
              <a:ext uri="{FF2B5EF4-FFF2-40B4-BE49-F238E27FC236}">
                <a16:creationId xmlns:a16="http://schemas.microsoft.com/office/drawing/2014/main" id="{FE3A806C-1ACC-4B4B-9E0A-97AF685E36E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34B12CA8-68E0-4BF3-B527-2E2F7918F9CC}"/>
              </a:ext>
            </a:extLst>
          </p:cNvPr>
          <p:cNvSpPr>
            <a:spLocks noGrp="1"/>
          </p:cNvSpPr>
          <p:nvPr>
            <p:ph type="sldNum" sz="quarter" idx="12"/>
          </p:nvPr>
        </p:nvSpPr>
        <p:spPr/>
        <p:txBody>
          <a:bodyPr/>
          <a:lstStyle/>
          <a:p>
            <a:fld id="{1A834C66-E16E-43E4-8679-CC0D23DA1D34}" type="slidenum">
              <a:rPr lang="en-AU" smtClean="0"/>
              <a:t>‹#›</a:t>
            </a:fld>
            <a:endParaRPr lang="en-AU"/>
          </a:p>
        </p:txBody>
      </p:sp>
    </p:spTree>
    <p:extLst>
      <p:ext uri="{BB962C8B-B14F-4D97-AF65-F5344CB8AC3E}">
        <p14:creationId xmlns:p14="http://schemas.microsoft.com/office/powerpoint/2010/main" val="362602503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F396F-6534-4ECE-B1F3-AB101F8E666A}"/>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65A1C273-5B68-4874-BB3F-128D1CF148E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0A807C82-6B8F-4EEE-9CF7-01A5086B754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907FFF7D-42C5-41DB-9FEA-50260B97A55B}"/>
              </a:ext>
            </a:extLst>
          </p:cNvPr>
          <p:cNvSpPr>
            <a:spLocks noGrp="1"/>
          </p:cNvSpPr>
          <p:nvPr>
            <p:ph type="dt" sz="half" idx="10"/>
          </p:nvPr>
        </p:nvSpPr>
        <p:spPr/>
        <p:txBody>
          <a:bodyPr/>
          <a:lstStyle/>
          <a:p>
            <a:endParaRPr lang="en-AU"/>
          </a:p>
        </p:txBody>
      </p:sp>
      <p:sp>
        <p:nvSpPr>
          <p:cNvPr id="6" name="Footer Placeholder 5">
            <a:extLst>
              <a:ext uri="{FF2B5EF4-FFF2-40B4-BE49-F238E27FC236}">
                <a16:creationId xmlns:a16="http://schemas.microsoft.com/office/drawing/2014/main" id="{1B7E6E17-5B1D-478F-8CF8-965527F7CC84}"/>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58BB638E-A59E-4BB1-B8B8-D15C280DFDEE}"/>
              </a:ext>
            </a:extLst>
          </p:cNvPr>
          <p:cNvSpPr>
            <a:spLocks noGrp="1"/>
          </p:cNvSpPr>
          <p:nvPr>
            <p:ph type="sldNum" sz="quarter" idx="12"/>
          </p:nvPr>
        </p:nvSpPr>
        <p:spPr/>
        <p:txBody>
          <a:bodyPr/>
          <a:lstStyle/>
          <a:p>
            <a:fld id="{1A834C66-E16E-43E4-8679-CC0D23DA1D34}" type="slidenum">
              <a:rPr lang="en-AU" smtClean="0"/>
              <a:t>‹#›</a:t>
            </a:fld>
            <a:endParaRPr lang="en-AU"/>
          </a:p>
        </p:txBody>
      </p:sp>
    </p:spTree>
    <p:extLst>
      <p:ext uri="{BB962C8B-B14F-4D97-AF65-F5344CB8AC3E}">
        <p14:creationId xmlns:p14="http://schemas.microsoft.com/office/powerpoint/2010/main" val="346216288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DB83E-1CBF-4949-8E85-F7053BD8D9BA}"/>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0F3D8BE7-B630-4BD9-8EF5-EC7737B486B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E33BBDC-3A11-4955-B9EF-5DF0E8C3929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2E5E6ACB-FDFB-4BAB-BB3F-7050708E90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824D0D-20FE-4BED-B592-13926AEBE33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9F04DD6B-DEBA-4F7B-A88D-DEFA6D76AD54}"/>
              </a:ext>
            </a:extLst>
          </p:cNvPr>
          <p:cNvSpPr>
            <a:spLocks noGrp="1"/>
          </p:cNvSpPr>
          <p:nvPr>
            <p:ph type="dt" sz="half" idx="10"/>
          </p:nvPr>
        </p:nvSpPr>
        <p:spPr/>
        <p:txBody>
          <a:bodyPr/>
          <a:lstStyle/>
          <a:p>
            <a:endParaRPr lang="en-AU"/>
          </a:p>
        </p:txBody>
      </p:sp>
      <p:sp>
        <p:nvSpPr>
          <p:cNvPr id="8" name="Footer Placeholder 7">
            <a:extLst>
              <a:ext uri="{FF2B5EF4-FFF2-40B4-BE49-F238E27FC236}">
                <a16:creationId xmlns:a16="http://schemas.microsoft.com/office/drawing/2014/main" id="{4AE3F0DE-4E0B-4AA0-9707-A8F5ABB76062}"/>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1B5E6C8C-DBBB-4BA8-AF76-934469117600}"/>
              </a:ext>
            </a:extLst>
          </p:cNvPr>
          <p:cNvSpPr>
            <a:spLocks noGrp="1"/>
          </p:cNvSpPr>
          <p:nvPr>
            <p:ph type="sldNum" sz="quarter" idx="12"/>
          </p:nvPr>
        </p:nvSpPr>
        <p:spPr/>
        <p:txBody>
          <a:bodyPr/>
          <a:lstStyle/>
          <a:p>
            <a:fld id="{1A834C66-E16E-43E4-8679-CC0D23DA1D34}" type="slidenum">
              <a:rPr lang="en-AU" smtClean="0"/>
              <a:t>‹#›</a:t>
            </a:fld>
            <a:endParaRPr lang="en-AU"/>
          </a:p>
        </p:txBody>
      </p:sp>
    </p:spTree>
    <p:extLst>
      <p:ext uri="{BB962C8B-B14F-4D97-AF65-F5344CB8AC3E}">
        <p14:creationId xmlns:p14="http://schemas.microsoft.com/office/powerpoint/2010/main" val="329817668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3CE2A-C089-4BBD-8E50-0AB46D27114A}"/>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31BB686F-1674-46CD-874C-91926EE2C592}"/>
              </a:ext>
            </a:extLst>
          </p:cNvPr>
          <p:cNvSpPr>
            <a:spLocks noGrp="1"/>
          </p:cNvSpPr>
          <p:nvPr>
            <p:ph type="dt" sz="half" idx="10"/>
          </p:nvPr>
        </p:nvSpPr>
        <p:spPr/>
        <p:txBody>
          <a:bodyPr/>
          <a:lstStyle/>
          <a:p>
            <a:endParaRPr lang="en-AU"/>
          </a:p>
        </p:txBody>
      </p:sp>
      <p:sp>
        <p:nvSpPr>
          <p:cNvPr id="4" name="Footer Placeholder 3">
            <a:extLst>
              <a:ext uri="{FF2B5EF4-FFF2-40B4-BE49-F238E27FC236}">
                <a16:creationId xmlns:a16="http://schemas.microsoft.com/office/drawing/2014/main" id="{1A2D7B25-DE58-47E1-BED3-0723FD3BEA32}"/>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B68ECD62-2905-4C37-9427-BCED2F3DD41F}"/>
              </a:ext>
            </a:extLst>
          </p:cNvPr>
          <p:cNvSpPr>
            <a:spLocks noGrp="1"/>
          </p:cNvSpPr>
          <p:nvPr>
            <p:ph type="sldNum" sz="quarter" idx="12"/>
          </p:nvPr>
        </p:nvSpPr>
        <p:spPr/>
        <p:txBody>
          <a:bodyPr/>
          <a:lstStyle/>
          <a:p>
            <a:fld id="{1A834C66-E16E-43E4-8679-CC0D23DA1D34}" type="slidenum">
              <a:rPr lang="en-AU" smtClean="0"/>
              <a:t>‹#›</a:t>
            </a:fld>
            <a:endParaRPr lang="en-AU"/>
          </a:p>
        </p:txBody>
      </p:sp>
    </p:spTree>
    <p:extLst>
      <p:ext uri="{BB962C8B-B14F-4D97-AF65-F5344CB8AC3E}">
        <p14:creationId xmlns:p14="http://schemas.microsoft.com/office/powerpoint/2010/main" val="132642068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A250D8-C146-457C-B160-5A70699279B3}"/>
              </a:ext>
            </a:extLst>
          </p:cNvPr>
          <p:cNvSpPr>
            <a:spLocks noGrp="1"/>
          </p:cNvSpPr>
          <p:nvPr>
            <p:ph type="dt" sz="half" idx="10"/>
          </p:nvPr>
        </p:nvSpPr>
        <p:spPr/>
        <p:txBody>
          <a:bodyPr/>
          <a:lstStyle/>
          <a:p>
            <a:endParaRPr lang="en-AU"/>
          </a:p>
        </p:txBody>
      </p:sp>
      <p:sp>
        <p:nvSpPr>
          <p:cNvPr id="3" name="Footer Placeholder 2">
            <a:extLst>
              <a:ext uri="{FF2B5EF4-FFF2-40B4-BE49-F238E27FC236}">
                <a16:creationId xmlns:a16="http://schemas.microsoft.com/office/drawing/2014/main" id="{AE56973F-8852-468B-BFFA-501D4A9F5A8B}"/>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25BB55BC-D923-4978-86F0-6D3776EE944C}"/>
              </a:ext>
            </a:extLst>
          </p:cNvPr>
          <p:cNvSpPr>
            <a:spLocks noGrp="1"/>
          </p:cNvSpPr>
          <p:nvPr>
            <p:ph type="sldNum" sz="quarter" idx="12"/>
          </p:nvPr>
        </p:nvSpPr>
        <p:spPr/>
        <p:txBody>
          <a:bodyPr/>
          <a:lstStyle/>
          <a:p>
            <a:fld id="{1A834C66-E16E-43E4-8679-CC0D23DA1D34}" type="slidenum">
              <a:rPr lang="en-AU" smtClean="0"/>
              <a:t>‹#›</a:t>
            </a:fld>
            <a:endParaRPr lang="en-AU"/>
          </a:p>
        </p:txBody>
      </p:sp>
    </p:spTree>
    <p:extLst>
      <p:ext uri="{BB962C8B-B14F-4D97-AF65-F5344CB8AC3E}">
        <p14:creationId xmlns:p14="http://schemas.microsoft.com/office/powerpoint/2010/main" val="116732816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26DBD-A49B-4B70-9F7C-5FC6B3ED26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2227F217-5060-4260-A5B0-ED502B4680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6407BA22-5C00-4AEB-9A18-F467C641BF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99EF90-A890-44CA-9875-571B55041A2F}"/>
              </a:ext>
            </a:extLst>
          </p:cNvPr>
          <p:cNvSpPr>
            <a:spLocks noGrp="1"/>
          </p:cNvSpPr>
          <p:nvPr>
            <p:ph type="dt" sz="half" idx="10"/>
          </p:nvPr>
        </p:nvSpPr>
        <p:spPr/>
        <p:txBody>
          <a:bodyPr/>
          <a:lstStyle/>
          <a:p>
            <a:endParaRPr lang="en-AU"/>
          </a:p>
        </p:txBody>
      </p:sp>
      <p:sp>
        <p:nvSpPr>
          <p:cNvPr id="6" name="Footer Placeholder 5">
            <a:extLst>
              <a:ext uri="{FF2B5EF4-FFF2-40B4-BE49-F238E27FC236}">
                <a16:creationId xmlns:a16="http://schemas.microsoft.com/office/drawing/2014/main" id="{11821867-E10E-4057-9721-5388BE53DB1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FF7B6A76-E172-4C6E-B221-7A208EEB3FFC}"/>
              </a:ext>
            </a:extLst>
          </p:cNvPr>
          <p:cNvSpPr>
            <a:spLocks noGrp="1"/>
          </p:cNvSpPr>
          <p:nvPr>
            <p:ph type="sldNum" sz="quarter" idx="12"/>
          </p:nvPr>
        </p:nvSpPr>
        <p:spPr/>
        <p:txBody>
          <a:bodyPr/>
          <a:lstStyle/>
          <a:p>
            <a:fld id="{1A834C66-E16E-43E4-8679-CC0D23DA1D34}" type="slidenum">
              <a:rPr lang="en-AU" smtClean="0"/>
              <a:t>‹#›</a:t>
            </a:fld>
            <a:endParaRPr lang="en-AU"/>
          </a:p>
        </p:txBody>
      </p:sp>
    </p:spTree>
    <p:extLst>
      <p:ext uri="{BB962C8B-B14F-4D97-AF65-F5344CB8AC3E}">
        <p14:creationId xmlns:p14="http://schemas.microsoft.com/office/powerpoint/2010/main" val="374891373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F364C-719E-4F0F-9AC7-237531A2FE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489BE68B-C40D-4EC5-B6AC-73F2612337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21B8989C-ADEC-43F6-9833-5FD40FBCCE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CE0C7C-116D-418D-9BB5-862E277BC44C}"/>
              </a:ext>
            </a:extLst>
          </p:cNvPr>
          <p:cNvSpPr>
            <a:spLocks noGrp="1"/>
          </p:cNvSpPr>
          <p:nvPr>
            <p:ph type="dt" sz="half" idx="10"/>
          </p:nvPr>
        </p:nvSpPr>
        <p:spPr/>
        <p:txBody>
          <a:bodyPr/>
          <a:lstStyle/>
          <a:p>
            <a:endParaRPr lang="en-AU"/>
          </a:p>
        </p:txBody>
      </p:sp>
      <p:sp>
        <p:nvSpPr>
          <p:cNvPr id="6" name="Footer Placeholder 5">
            <a:extLst>
              <a:ext uri="{FF2B5EF4-FFF2-40B4-BE49-F238E27FC236}">
                <a16:creationId xmlns:a16="http://schemas.microsoft.com/office/drawing/2014/main" id="{B1874853-2CE0-49C9-9E3D-B21843BCA144}"/>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A4531783-1436-49EC-9C24-2190185F32A2}"/>
              </a:ext>
            </a:extLst>
          </p:cNvPr>
          <p:cNvSpPr>
            <a:spLocks noGrp="1"/>
          </p:cNvSpPr>
          <p:nvPr>
            <p:ph type="sldNum" sz="quarter" idx="12"/>
          </p:nvPr>
        </p:nvSpPr>
        <p:spPr/>
        <p:txBody>
          <a:bodyPr/>
          <a:lstStyle/>
          <a:p>
            <a:fld id="{1A834C66-E16E-43E4-8679-CC0D23DA1D34}" type="slidenum">
              <a:rPr lang="en-AU" smtClean="0"/>
              <a:t>‹#›</a:t>
            </a:fld>
            <a:endParaRPr lang="en-AU"/>
          </a:p>
        </p:txBody>
      </p:sp>
    </p:spTree>
    <p:extLst>
      <p:ext uri="{BB962C8B-B14F-4D97-AF65-F5344CB8AC3E}">
        <p14:creationId xmlns:p14="http://schemas.microsoft.com/office/powerpoint/2010/main" val="407962781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0E1C9-0AF5-459B-9C41-945770938A0F}"/>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5CAFF226-523C-4893-A88C-31D659B6F9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CD75F3CF-1561-456C-8993-E5198A35C6C6}"/>
              </a:ext>
            </a:extLst>
          </p:cNvPr>
          <p:cNvSpPr>
            <a:spLocks noGrp="1"/>
          </p:cNvSpPr>
          <p:nvPr>
            <p:ph type="dt" sz="half" idx="10"/>
          </p:nvPr>
        </p:nvSpPr>
        <p:spPr/>
        <p:txBody>
          <a:bodyPr/>
          <a:lstStyle/>
          <a:p>
            <a:endParaRPr lang="en-AU"/>
          </a:p>
        </p:txBody>
      </p:sp>
      <p:sp>
        <p:nvSpPr>
          <p:cNvPr id="5" name="Footer Placeholder 4">
            <a:extLst>
              <a:ext uri="{FF2B5EF4-FFF2-40B4-BE49-F238E27FC236}">
                <a16:creationId xmlns:a16="http://schemas.microsoft.com/office/drawing/2014/main" id="{7C952F4E-3368-4A3E-8663-58927E0F11B2}"/>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58F5129B-3497-4D74-8AB5-48C590940A9C}"/>
              </a:ext>
            </a:extLst>
          </p:cNvPr>
          <p:cNvSpPr>
            <a:spLocks noGrp="1"/>
          </p:cNvSpPr>
          <p:nvPr>
            <p:ph type="sldNum" sz="quarter" idx="12"/>
          </p:nvPr>
        </p:nvSpPr>
        <p:spPr/>
        <p:txBody>
          <a:bodyPr/>
          <a:lstStyle/>
          <a:p>
            <a:fld id="{1A834C66-E16E-43E4-8679-CC0D23DA1D34}" type="slidenum">
              <a:rPr lang="en-AU" smtClean="0"/>
              <a:t>‹#›</a:t>
            </a:fld>
            <a:endParaRPr lang="en-AU"/>
          </a:p>
        </p:txBody>
      </p:sp>
    </p:spTree>
    <p:extLst>
      <p:ext uri="{BB962C8B-B14F-4D97-AF65-F5344CB8AC3E}">
        <p14:creationId xmlns:p14="http://schemas.microsoft.com/office/powerpoint/2010/main" val="159235926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D125F8F-3CFE-4852-B726-84E5DECECE0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CAECD72C-80E4-439D-8455-D74FE71C5F6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9072F641-F42E-4DCA-A65F-B854912C58EB}"/>
              </a:ext>
            </a:extLst>
          </p:cNvPr>
          <p:cNvSpPr>
            <a:spLocks noGrp="1"/>
          </p:cNvSpPr>
          <p:nvPr>
            <p:ph type="dt" sz="half" idx="10"/>
          </p:nvPr>
        </p:nvSpPr>
        <p:spPr/>
        <p:txBody>
          <a:bodyPr/>
          <a:lstStyle/>
          <a:p>
            <a:endParaRPr lang="en-AU"/>
          </a:p>
        </p:txBody>
      </p:sp>
      <p:sp>
        <p:nvSpPr>
          <p:cNvPr id="5" name="Footer Placeholder 4">
            <a:extLst>
              <a:ext uri="{FF2B5EF4-FFF2-40B4-BE49-F238E27FC236}">
                <a16:creationId xmlns:a16="http://schemas.microsoft.com/office/drawing/2014/main" id="{3198B39E-059D-49A0-A8AE-54D4629FEC1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E61F9DA-08C0-4551-8F66-069926AD85F3}"/>
              </a:ext>
            </a:extLst>
          </p:cNvPr>
          <p:cNvSpPr>
            <a:spLocks noGrp="1"/>
          </p:cNvSpPr>
          <p:nvPr>
            <p:ph type="sldNum" sz="quarter" idx="12"/>
          </p:nvPr>
        </p:nvSpPr>
        <p:spPr/>
        <p:txBody>
          <a:bodyPr/>
          <a:lstStyle/>
          <a:p>
            <a:fld id="{1A834C66-E16E-43E4-8679-CC0D23DA1D34}" type="slidenum">
              <a:rPr lang="en-AU" smtClean="0"/>
              <a:t>‹#›</a:t>
            </a:fld>
            <a:endParaRPr lang="en-AU"/>
          </a:p>
        </p:txBody>
      </p:sp>
    </p:spTree>
    <p:extLst>
      <p:ext uri="{BB962C8B-B14F-4D97-AF65-F5344CB8AC3E}">
        <p14:creationId xmlns:p14="http://schemas.microsoft.com/office/powerpoint/2010/main" val="4030763990"/>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theme" Target="../theme/theme3.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A screenshot of a computer screen&#10;&#10;Description automatically generated">
            <a:extLst>
              <a:ext uri="{FF2B5EF4-FFF2-40B4-BE49-F238E27FC236}">
                <a16:creationId xmlns:a16="http://schemas.microsoft.com/office/drawing/2014/main" id="{30F17D8B-300D-46F5-8E37-0CE7A981CA10}"/>
              </a:ext>
            </a:extLst>
          </p:cNvPr>
          <p:cNvPicPr>
            <a:picLocks noChangeAspect="1"/>
          </p:cNvPicPr>
          <p:nvPr userDrawn="1"/>
        </p:nvPicPr>
        <p:blipFill>
          <a:blip r:embed="rId38">
            <a:extLst>
              <a:ext uri="{28A0092B-C50C-407E-A947-70E740481C1C}">
                <a14:useLocalDpi xmlns:a14="http://schemas.microsoft.com/office/drawing/2010/main" val="0"/>
              </a:ext>
            </a:extLst>
          </a:blip>
          <a:stretch>
            <a:fillRect/>
          </a:stretch>
        </p:blipFill>
        <p:spPr>
          <a:xfrm>
            <a:off x="0" y="-711"/>
            <a:ext cx="12191999" cy="6858000"/>
          </a:xfrm>
          <a:prstGeom prst="rect">
            <a:avLst/>
          </a:prstGeom>
        </p:spPr>
      </p:pic>
    </p:spTree>
    <p:extLst>
      <p:ext uri="{BB962C8B-B14F-4D97-AF65-F5344CB8AC3E}">
        <p14:creationId xmlns:p14="http://schemas.microsoft.com/office/powerpoint/2010/main" val="23858037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10" r:id="rId3"/>
    <p:sldLayoutId id="2147483651" r:id="rId4"/>
    <p:sldLayoutId id="2147483652" r:id="rId5"/>
    <p:sldLayoutId id="2147483653" r:id="rId6"/>
    <p:sldLayoutId id="2147483654" r:id="rId7"/>
    <p:sldLayoutId id="2147483655" r:id="rId8"/>
    <p:sldLayoutId id="2147483696" r:id="rId9"/>
    <p:sldLayoutId id="2147483697" r:id="rId10"/>
    <p:sldLayoutId id="2147483656" r:id="rId11"/>
    <p:sldLayoutId id="2147483657" r:id="rId12"/>
    <p:sldLayoutId id="2147483658" r:id="rId13"/>
    <p:sldLayoutId id="2147483659" r:id="rId14"/>
    <p:sldLayoutId id="2147483661" r:id="rId15"/>
    <p:sldLayoutId id="2147483662" r:id="rId16"/>
    <p:sldLayoutId id="2147483663" r:id="rId17"/>
    <p:sldLayoutId id="2147483665" r:id="rId18"/>
    <p:sldLayoutId id="2147483666" r:id="rId19"/>
    <p:sldLayoutId id="2147483667" r:id="rId20"/>
    <p:sldLayoutId id="2147483669" r:id="rId21"/>
    <p:sldLayoutId id="2147483671" r:id="rId22"/>
    <p:sldLayoutId id="2147483672" r:id="rId23"/>
    <p:sldLayoutId id="2147483674" r:id="rId24"/>
    <p:sldLayoutId id="2147483676" r:id="rId25"/>
    <p:sldLayoutId id="2147483677" r:id="rId26"/>
    <p:sldLayoutId id="2147483678" r:id="rId27"/>
    <p:sldLayoutId id="2147483681" r:id="rId28"/>
    <p:sldLayoutId id="2147483682" r:id="rId29"/>
    <p:sldLayoutId id="2147483683" r:id="rId30"/>
    <p:sldLayoutId id="2147483711" r:id="rId31"/>
    <p:sldLayoutId id="2147483712" r:id="rId32"/>
    <p:sldLayoutId id="2147483713" r:id="rId33"/>
    <p:sldLayoutId id="2147483714" r:id="rId34"/>
    <p:sldLayoutId id="2147483715" r:id="rId35"/>
    <p:sldLayoutId id="2147483716" r:id="rId3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691752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79FF10-8E1D-4E54-85C2-508245FB77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9B12147D-7132-4E80-B0B1-D2863D3585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728D84DB-FAD6-4F47-8E7F-32976AF4B4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AU"/>
          </a:p>
        </p:txBody>
      </p:sp>
      <p:sp>
        <p:nvSpPr>
          <p:cNvPr id="5" name="Footer Placeholder 4">
            <a:extLst>
              <a:ext uri="{FF2B5EF4-FFF2-40B4-BE49-F238E27FC236}">
                <a16:creationId xmlns:a16="http://schemas.microsoft.com/office/drawing/2014/main" id="{DC59DEFE-8AED-496D-8926-C8E4630C44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27993190-2402-4D49-A564-4B444A7DFD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834C66-E16E-43E4-8679-CC0D23DA1D34}" type="slidenum">
              <a:rPr lang="en-AU" smtClean="0"/>
              <a:t>‹#›</a:t>
            </a:fld>
            <a:endParaRPr lang="en-AU"/>
          </a:p>
        </p:txBody>
      </p:sp>
    </p:spTree>
    <p:extLst>
      <p:ext uri="{BB962C8B-B14F-4D97-AF65-F5344CB8AC3E}">
        <p14:creationId xmlns:p14="http://schemas.microsoft.com/office/powerpoint/2010/main" val="1613517687"/>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37.xml"/><Relationship Id="rId4" Type="http://schemas.openxmlformats.org/officeDocument/2006/relationships/image" Target="../media/image12.jpg"/></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3.xml.rels><?xml version="1.0" encoding="UTF-8" standalone="yes"?>
<Relationships xmlns="http://schemas.openxmlformats.org/package/2006/relationships"><Relationship Id="rId8" Type="http://schemas.openxmlformats.org/officeDocument/2006/relationships/image" Target="../media/image18.jpg"/><Relationship Id="rId13" Type="http://schemas.openxmlformats.org/officeDocument/2006/relationships/image" Target="../media/image23.jpg"/><Relationship Id="rId3" Type="http://schemas.openxmlformats.org/officeDocument/2006/relationships/image" Target="../media/image14.jpeg"/><Relationship Id="rId7" Type="http://schemas.openxmlformats.org/officeDocument/2006/relationships/image" Target="../media/image17.jpg"/><Relationship Id="rId12" Type="http://schemas.openxmlformats.org/officeDocument/2006/relationships/image" Target="../media/image22.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6.jpg"/><Relationship Id="rId11" Type="http://schemas.openxmlformats.org/officeDocument/2006/relationships/image" Target="../media/image21.jpg"/><Relationship Id="rId5" Type="http://schemas.openxmlformats.org/officeDocument/2006/relationships/image" Target="../media/image15.jpg"/><Relationship Id="rId10" Type="http://schemas.openxmlformats.org/officeDocument/2006/relationships/image" Target="../media/image20.jpg"/><Relationship Id="rId4" Type="http://schemas.openxmlformats.org/officeDocument/2006/relationships/image" Target="../media/image13.jpeg"/><Relationship Id="rId9" Type="http://schemas.openxmlformats.org/officeDocument/2006/relationships/image" Target="../media/image19.jpg"/></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32.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7.xml"/><Relationship Id="rId1" Type="http://schemas.openxmlformats.org/officeDocument/2006/relationships/slideLayout" Target="../slideLayouts/slideLayout32.xml"/><Relationship Id="rId4" Type="http://schemas.openxmlformats.org/officeDocument/2006/relationships/chart" Target="../charts/char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2.xml"/></Relationships>
</file>

<file path=ppt/slides/_rels/slide9.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4.png"/><Relationship Id="rId7"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33.xml"/><Relationship Id="rId6" Type="http://schemas.microsoft.com/office/2007/relationships/hdphoto" Target="../media/hdphoto2.wdp"/><Relationship Id="rId5" Type="http://schemas.openxmlformats.org/officeDocument/2006/relationships/image" Target="../media/image25.png"/><Relationship Id="rId4" Type="http://schemas.microsoft.com/office/2007/relationships/hdphoto" Target="../media/hdphoto1.wdp"/><Relationship Id="rId9" Type="http://schemas.openxmlformats.org/officeDocument/2006/relationships/image" Target="../media/image28.emf"/></Relationships>
</file>

<file path=ppt/slides/_rels/slide10.xml.rels><?xml version="1.0" encoding="UTF-8" standalone="yes"?>
<Relationships xmlns="http://schemas.openxmlformats.org/package/2006/relationships"><Relationship Id="rId3" Type="http://schemas.openxmlformats.org/officeDocument/2006/relationships/image" Target="../media/image29.emf"/><Relationship Id="rId7" Type="http://schemas.microsoft.com/office/2007/relationships/hdphoto" Target="../media/hdphoto3.wdp"/><Relationship Id="rId2" Type="http://schemas.openxmlformats.org/officeDocument/2006/relationships/notesSlide" Target="../notesSlides/notesSlide10.xml"/><Relationship Id="rId1" Type="http://schemas.openxmlformats.org/officeDocument/2006/relationships/slideLayout" Target="../slideLayouts/slideLayout33.xml"/><Relationship Id="rId6" Type="http://schemas.openxmlformats.org/officeDocument/2006/relationships/image" Target="../media/image25.png"/><Relationship Id="rId5" Type="http://schemas.openxmlformats.org/officeDocument/2006/relationships/image" Target="../media/image31.emf"/><Relationship Id="rId4" Type="http://schemas.openxmlformats.org/officeDocument/2006/relationships/image" Target="../media/image30.em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4.emf"/><Relationship Id="rId2" Type="http://schemas.openxmlformats.org/officeDocument/2006/relationships/notesSlide" Target="../notesSlides/notesSlide12.xml"/><Relationship Id="rId1" Type="http://schemas.openxmlformats.org/officeDocument/2006/relationships/slideLayout" Target="../slideLayouts/slideLayout35.xml"/><Relationship Id="rId6" Type="http://schemas.microsoft.com/office/2007/relationships/hdphoto" Target="../media/hdphoto5.wdp"/><Relationship Id="rId5" Type="http://schemas.openxmlformats.org/officeDocument/2006/relationships/image" Target="../media/image33.png"/><Relationship Id="rId4" Type="http://schemas.microsoft.com/office/2007/relationships/hdphoto" Target="../media/hdphoto4.wdp"/></Relationships>
</file>

<file path=ppt/slides/_rels/slide13.xml.rels><?xml version="1.0" encoding="UTF-8" standalone="yes"?>
<Relationships xmlns="http://schemas.openxmlformats.org/package/2006/relationships"><Relationship Id="rId3" Type="http://schemas.openxmlformats.org/officeDocument/2006/relationships/image" Target="../media/image35.emf"/><Relationship Id="rId7" Type="http://schemas.openxmlformats.org/officeDocument/2006/relationships/image" Target="../media/image39.tiff"/><Relationship Id="rId2" Type="http://schemas.openxmlformats.org/officeDocument/2006/relationships/notesSlide" Target="../notesSlides/notesSlide13.xml"/><Relationship Id="rId1" Type="http://schemas.openxmlformats.org/officeDocument/2006/relationships/slideLayout" Target="../slideLayouts/slideLayout32.xml"/><Relationship Id="rId6" Type="http://schemas.openxmlformats.org/officeDocument/2006/relationships/image" Target="../media/image38.tiff"/><Relationship Id="rId5" Type="http://schemas.openxmlformats.org/officeDocument/2006/relationships/image" Target="../media/image37.tiff"/><Relationship Id="rId4" Type="http://schemas.openxmlformats.org/officeDocument/2006/relationships/image" Target="../media/image36.emf"/></Relationships>
</file>

<file path=ppt/slides/_rels/slide14.xml.rels><?xml version="1.0" encoding="UTF-8" standalone="yes"?>
<Relationships xmlns="http://schemas.openxmlformats.org/package/2006/relationships"><Relationship Id="rId3" Type="http://schemas.openxmlformats.org/officeDocument/2006/relationships/image" Target="../media/image35.emf"/><Relationship Id="rId7" Type="http://schemas.openxmlformats.org/officeDocument/2006/relationships/image" Target="../media/image42.svg"/><Relationship Id="rId2" Type="http://schemas.openxmlformats.org/officeDocument/2006/relationships/notesSlide" Target="../notesSlides/notesSlide14.xml"/><Relationship Id="rId1" Type="http://schemas.openxmlformats.org/officeDocument/2006/relationships/slideLayout" Target="../slideLayouts/slideLayout32.xml"/><Relationship Id="rId6" Type="http://schemas.openxmlformats.org/officeDocument/2006/relationships/image" Target="../media/image41.png"/><Relationship Id="rId5" Type="http://schemas.openxmlformats.org/officeDocument/2006/relationships/image" Target="../media/image40.tiff"/><Relationship Id="rId4" Type="http://schemas.openxmlformats.org/officeDocument/2006/relationships/image" Target="../media/image36.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21.jpg"/><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6.jpg"/><Relationship Id="rId7" Type="http://schemas.openxmlformats.org/officeDocument/2006/relationships/image" Target="../media/image20.jp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9.jpg"/><Relationship Id="rId5" Type="http://schemas.openxmlformats.org/officeDocument/2006/relationships/image" Target="../media/image18.jpg"/><Relationship Id="rId10" Type="http://schemas.openxmlformats.org/officeDocument/2006/relationships/image" Target="../media/image23.jpg"/><Relationship Id="rId4" Type="http://schemas.openxmlformats.org/officeDocument/2006/relationships/image" Target="../media/image17.jpg"/><Relationship Id="rId9" Type="http://schemas.openxmlformats.org/officeDocument/2006/relationships/image" Target="../media/image22.jpg"/></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s, player, blue, holding&#10;&#10;Description automatically generated">
            <a:extLst>
              <a:ext uri="{FF2B5EF4-FFF2-40B4-BE49-F238E27FC236}">
                <a16:creationId xmlns:a16="http://schemas.microsoft.com/office/drawing/2014/main" id="{02793F29-4F26-224E-A818-C073CEEC781D}"/>
              </a:ext>
            </a:extLst>
          </p:cNvPr>
          <p:cNvPicPr>
            <a:picLocks noChangeAspect="1"/>
          </p:cNvPicPr>
          <p:nvPr/>
        </p:nvPicPr>
        <p:blipFill rotWithShape="1">
          <a:blip r:embed="rId3">
            <a:extLst>
              <a:ext uri="{28A0092B-C50C-407E-A947-70E740481C1C}">
                <a14:useLocalDpi xmlns:a14="http://schemas.microsoft.com/office/drawing/2010/main" val="0"/>
              </a:ext>
            </a:extLst>
          </a:blip>
          <a:srcRect l="4074" r="5556"/>
          <a:stretch/>
        </p:blipFill>
        <p:spPr>
          <a:xfrm>
            <a:off x="0" y="-205482"/>
            <a:ext cx="12192000" cy="6452170"/>
          </a:xfrm>
          <a:prstGeom prst="rect">
            <a:avLst/>
          </a:prstGeom>
        </p:spPr>
      </p:pic>
      <p:pic>
        <p:nvPicPr>
          <p:cNvPr id="3" name="Picture 2">
            <a:extLst>
              <a:ext uri="{FF2B5EF4-FFF2-40B4-BE49-F238E27FC236}">
                <a16:creationId xmlns:a16="http://schemas.microsoft.com/office/drawing/2014/main" id="{3FDDDEA2-F108-4126-889C-DAA77E02DA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901004"/>
            <a:ext cx="12192000" cy="956995"/>
          </a:xfrm>
          <a:prstGeom prst="rect">
            <a:avLst/>
          </a:prstGeom>
        </p:spPr>
      </p:pic>
    </p:spTree>
    <p:extLst>
      <p:ext uri="{BB962C8B-B14F-4D97-AF65-F5344CB8AC3E}">
        <p14:creationId xmlns:p14="http://schemas.microsoft.com/office/powerpoint/2010/main" val="14559069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2065AC-C320-45E1-8BB0-0BBE56E7A082}"/>
              </a:ext>
            </a:extLst>
          </p:cNvPr>
          <p:cNvSpPr>
            <a:spLocks noGrp="1"/>
          </p:cNvSpPr>
          <p:nvPr>
            <p:ph type="title" idx="4294967295"/>
          </p:nvPr>
        </p:nvSpPr>
        <p:spPr>
          <a:xfrm>
            <a:off x="466165" y="1284117"/>
            <a:ext cx="12192000" cy="738248"/>
          </a:xfrm>
          <a:prstGeom prst="rect">
            <a:avLst/>
          </a:prstGeom>
        </p:spPr>
        <p:txBody>
          <a:bodyPr/>
          <a:lstStyle/>
          <a:p>
            <a:r>
              <a:rPr lang="en-US" sz="3200" dirty="0">
                <a:solidFill>
                  <a:srgbClr val="595959"/>
                </a:solidFill>
                <a:latin typeface="Futura Medium" panose="020B0602020204020303" pitchFamily="34" charset="-79"/>
                <a:cs typeface="Futura Medium" panose="020B0602020204020303" pitchFamily="34" charset="-79"/>
              </a:rPr>
              <a:t>        Welcome to our second Digital </a:t>
            </a:r>
            <a:r>
              <a:rPr lang="en-US" sz="3200" dirty="0" err="1">
                <a:solidFill>
                  <a:srgbClr val="595959"/>
                </a:solidFill>
                <a:latin typeface="Futura Medium" panose="020B0602020204020303" pitchFamily="34" charset="-79"/>
                <a:cs typeface="Futura Medium" panose="020B0602020204020303" pitchFamily="34" charset="-79"/>
              </a:rPr>
              <a:t>AdOps</a:t>
            </a:r>
            <a:r>
              <a:rPr lang="en-US" sz="3200" dirty="0">
                <a:solidFill>
                  <a:srgbClr val="595959"/>
                </a:solidFill>
                <a:latin typeface="Futura Medium" panose="020B0602020204020303" pitchFamily="34" charset="-79"/>
                <a:cs typeface="Futura Medium" panose="020B0602020204020303" pitchFamily="34" charset="-79"/>
              </a:rPr>
              <a:t> Webinar!</a:t>
            </a:r>
            <a:endParaRPr lang="en-AU" sz="3200" dirty="0">
              <a:solidFill>
                <a:srgbClr val="595959"/>
              </a:solidFill>
              <a:latin typeface="Futura Medium" panose="020B0602020204020303" pitchFamily="34" charset="-79"/>
              <a:cs typeface="Futura Medium" panose="020B0602020204020303" pitchFamily="34" charset="-79"/>
            </a:endParaRPr>
          </a:p>
        </p:txBody>
      </p:sp>
      <p:sp>
        <p:nvSpPr>
          <p:cNvPr id="6" name="Content Placeholder 3">
            <a:extLst>
              <a:ext uri="{FF2B5EF4-FFF2-40B4-BE49-F238E27FC236}">
                <a16:creationId xmlns:a16="http://schemas.microsoft.com/office/drawing/2014/main" id="{1BA06B97-74DC-D741-B616-9C8C7DCF1998}"/>
              </a:ext>
            </a:extLst>
          </p:cNvPr>
          <p:cNvSpPr txBox="1">
            <a:spLocks/>
          </p:cNvSpPr>
          <p:nvPr/>
        </p:nvSpPr>
        <p:spPr>
          <a:xfrm>
            <a:off x="4735676" y="4861768"/>
            <a:ext cx="2482103" cy="765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2000" dirty="0">
                <a:solidFill>
                  <a:schemeClr val="bg2">
                    <a:lumMod val="25000"/>
                  </a:schemeClr>
                </a:solidFill>
                <a:latin typeface="Futura Medium" panose="020B0602020204020303" pitchFamily="34" charset="-79"/>
                <a:cs typeface="Futura Medium" panose="020B0602020204020303" pitchFamily="34" charset="-79"/>
              </a:rPr>
              <a:t>Jonas Jaanimagi</a:t>
            </a:r>
          </a:p>
          <a:p>
            <a:pPr marL="0" lvl="1" indent="0" algn="ctr">
              <a:buFont typeface="Arial" panose="020B0604020202020204" pitchFamily="34" charset="0"/>
              <a:buNone/>
            </a:pPr>
            <a:r>
              <a:rPr lang="en-US" sz="2000" dirty="0">
                <a:solidFill>
                  <a:schemeClr val="bg2">
                    <a:lumMod val="25000"/>
                  </a:schemeClr>
                </a:solidFill>
                <a:latin typeface="Futura Medium" panose="020B0602020204020303" pitchFamily="34" charset="-79"/>
                <a:cs typeface="Futura Medium" panose="020B0602020204020303" pitchFamily="34" charset="-79"/>
              </a:rPr>
              <a:t>Technology Lead</a:t>
            </a:r>
            <a:endParaRPr lang="en-US" sz="2000" dirty="0">
              <a:latin typeface="Futura Medium" panose="020B0602020204020303" pitchFamily="34" charset="-79"/>
              <a:cs typeface="Futura Medium" panose="020B0602020204020303" pitchFamily="34" charset="-79"/>
            </a:endParaRPr>
          </a:p>
          <a:p>
            <a:pPr algn="ctr"/>
            <a:endParaRPr lang="en-US" sz="2000" dirty="0">
              <a:latin typeface="Futura Medium" panose="020B0602020204020303" pitchFamily="34" charset="-79"/>
              <a:cs typeface="Futura Medium" panose="020B0602020204020303" pitchFamily="34" charset="-79"/>
            </a:endParaRPr>
          </a:p>
        </p:txBody>
      </p:sp>
      <p:pic>
        <p:nvPicPr>
          <p:cNvPr id="7" name="Picture 6" descr="A picture containing drawing&#10;&#10;Description automatically generated">
            <a:extLst>
              <a:ext uri="{FF2B5EF4-FFF2-40B4-BE49-F238E27FC236}">
                <a16:creationId xmlns:a16="http://schemas.microsoft.com/office/drawing/2014/main" id="{A7B059DD-6635-7341-97F3-FA9A32B10A2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3327" y="5798660"/>
            <a:ext cx="806801" cy="625479"/>
          </a:xfrm>
          <a:prstGeom prst="rect">
            <a:avLst/>
          </a:prstGeom>
        </p:spPr>
      </p:pic>
      <p:pic>
        <p:nvPicPr>
          <p:cNvPr id="8" name="Picture 7">
            <a:extLst>
              <a:ext uri="{FF2B5EF4-FFF2-40B4-BE49-F238E27FC236}">
                <a16:creationId xmlns:a16="http://schemas.microsoft.com/office/drawing/2014/main" id="{21957F2D-442B-9B42-9120-F63D75CAE529}"/>
              </a:ext>
            </a:extLst>
          </p:cNvPr>
          <p:cNvPicPr>
            <a:picLocks noChangeAspect="1"/>
          </p:cNvPicPr>
          <p:nvPr/>
        </p:nvPicPr>
        <p:blipFill>
          <a:blip r:embed="rId4"/>
          <a:stretch>
            <a:fillRect/>
          </a:stretch>
        </p:blipFill>
        <p:spPr>
          <a:xfrm>
            <a:off x="4605949" y="2193637"/>
            <a:ext cx="2611830" cy="2611830"/>
          </a:xfrm>
          <a:prstGeom prst="rect">
            <a:avLst/>
          </a:prstGeom>
          <a:ln w="31750" cap="sq">
            <a:solidFill>
              <a:srgbClr val="000000"/>
            </a:solidFill>
            <a:miter lim="800000"/>
          </a:ln>
          <a:effectLst/>
        </p:spPr>
      </p:pic>
    </p:spTree>
    <p:extLst>
      <p:ext uri="{BB962C8B-B14F-4D97-AF65-F5344CB8AC3E}">
        <p14:creationId xmlns:p14="http://schemas.microsoft.com/office/powerpoint/2010/main" val="1926740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5DD62ED-07CE-3A47-B139-FE05BB895915}"/>
              </a:ext>
            </a:extLst>
          </p:cNvPr>
          <p:cNvPicPr>
            <a:picLocks noChangeAspect="1"/>
          </p:cNvPicPr>
          <p:nvPr/>
        </p:nvPicPr>
        <p:blipFill>
          <a:blip r:embed="rId3"/>
          <a:stretch>
            <a:fillRect/>
          </a:stretch>
        </p:blipFill>
        <p:spPr>
          <a:xfrm>
            <a:off x="4143405" y="2599354"/>
            <a:ext cx="1657646" cy="1657646"/>
          </a:xfrm>
          <a:prstGeom prst="rect">
            <a:avLst/>
          </a:prstGeom>
          <a:ln w="31750" cap="sq">
            <a:solidFill>
              <a:srgbClr val="000000"/>
            </a:solidFill>
            <a:miter lim="800000"/>
          </a:ln>
          <a:effectLst/>
        </p:spPr>
      </p:pic>
      <p:sp>
        <p:nvSpPr>
          <p:cNvPr id="14" name="Title 2">
            <a:extLst>
              <a:ext uri="{FF2B5EF4-FFF2-40B4-BE49-F238E27FC236}">
                <a16:creationId xmlns:a16="http://schemas.microsoft.com/office/drawing/2014/main" id="{4299C69B-B8FB-B94B-862C-920F93D66ADC}"/>
              </a:ext>
            </a:extLst>
          </p:cNvPr>
          <p:cNvSpPr txBox="1">
            <a:spLocks/>
          </p:cNvSpPr>
          <p:nvPr/>
        </p:nvSpPr>
        <p:spPr>
          <a:xfrm>
            <a:off x="496987" y="1284117"/>
            <a:ext cx="12192000" cy="73824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dirty="0">
                <a:solidFill>
                  <a:srgbClr val="595959"/>
                </a:solidFill>
                <a:latin typeface="Futura Medium" panose="020B0602020204020303" pitchFamily="34" charset="-79"/>
                <a:cs typeface="Futura Medium" panose="020B0602020204020303" pitchFamily="34" charset="-79"/>
              </a:rPr>
              <a:t>Today’s speakers and agenda</a:t>
            </a:r>
            <a:endParaRPr lang="en-AU" sz="3200" dirty="0">
              <a:solidFill>
                <a:srgbClr val="595959"/>
              </a:solidFill>
              <a:latin typeface="Futura Medium" panose="020B0602020204020303" pitchFamily="34" charset="-79"/>
              <a:cs typeface="Futura Medium" panose="020B0602020204020303" pitchFamily="34" charset="-79"/>
            </a:endParaRPr>
          </a:p>
        </p:txBody>
      </p:sp>
      <p:sp>
        <p:nvSpPr>
          <p:cNvPr id="15" name="Content Placeholder 3">
            <a:extLst>
              <a:ext uri="{FF2B5EF4-FFF2-40B4-BE49-F238E27FC236}">
                <a16:creationId xmlns:a16="http://schemas.microsoft.com/office/drawing/2014/main" id="{4A9BBE73-6FAD-BC47-8EDC-971661104466}"/>
              </a:ext>
            </a:extLst>
          </p:cNvPr>
          <p:cNvSpPr txBox="1">
            <a:spLocks/>
          </p:cNvSpPr>
          <p:nvPr/>
        </p:nvSpPr>
        <p:spPr>
          <a:xfrm>
            <a:off x="383126" y="4452825"/>
            <a:ext cx="1656000" cy="765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Tina Tsang</a:t>
            </a:r>
          </a:p>
          <a:p>
            <a:pPr marL="0" lvl="1" indent="0" algn="ctr">
              <a:buFont typeface="Arial" panose="020B0604020202020204" pitchFamily="34" charset="0"/>
              <a:buNone/>
            </a:pPr>
            <a:endParaRPr lang="en-US" sz="1500" dirty="0">
              <a:solidFill>
                <a:schemeClr val="bg2">
                  <a:lumMod val="25000"/>
                </a:schemeClr>
              </a:solidFill>
              <a:latin typeface="Futura Medium" panose="020B0602020204020303" pitchFamily="34" charset="-79"/>
              <a:cs typeface="Futura Medium" panose="020B0602020204020303" pitchFamily="34" charset="-79"/>
            </a:endParaRPr>
          </a:p>
          <a:p>
            <a:pPr marL="0" lvl="1" indent="0" algn="ctr">
              <a:spcAft>
                <a:spcPts val="300"/>
              </a:spcAft>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Director Customer Success ANZ</a:t>
            </a:r>
            <a:endParaRPr lang="en-US" sz="1500" dirty="0">
              <a:latin typeface="Futura Medium" panose="020B0602020204020303" pitchFamily="34" charset="-79"/>
              <a:cs typeface="Futura Medium" panose="020B0602020204020303" pitchFamily="34" charset="-79"/>
            </a:endParaRPr>
          </a:p>
        </p:txBody>
      </p:sp>
      <p:sp>
        <p:nvSpPr>
          <p:cNvPr id="17" name="Content Placeholder 3">
            <a:extLst>
              <a:ext uri="{FF2B5EF4-FFF2-40B4-BE49-F238E27FC236}">
                <a16:creationId xmlns:a16="http://schemas.microsoft.com/office/drawing/2014/main" id="{DFD9CBBC-3F4E-A047-B26F-78E21D893818}"/>
              </a:ext>
            </a:extLst>
          </p:cNvPr>
          <p:cNvSpPr txBox="1">
            <a:spLocks/>
          </p:cNvSpPr>
          <p:nvPr/>
        </p:nvSpPr>
        <p:spPr>
          <a:xfrm>
            <a:off x="2279755" y="4472564"/>
            <a:ext cx="1656000" cy="765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Craig Berlingo</a:t>
            </a:r>
          </a:p>
          <a:p>
            <a:pPr marL="0" lvl="1" indent="0" algn="ctr">
              <a:buFont typeface="Arial" panose="020B0604020202020204" pitchFamily="34" charset="0"/>
              <a:buNone/>
            </a:pPr>
            <a:endParaRPr lang="en-US" sz="1500" dirty="0">
              <a:solidFill>
                <a:schemeClr val="bg2">
                  <a:lumMod val="25000"/>
                </a:schemeClr>
              </a:solidFill>
              <a:latin typeface="Futura Medium" panose="020B0602020204020303" pitchFamily="34" charset="-79"/>
              <a:cs typeface="Futura Medium" panose="020B0602020204020303" pitchFamily="34" charset="-79"/>
            </a:endParaRPr>
          </a:p>
          <a:p>
            <a:pPr marL="0" lvl="1" indent="0" algn="ctr">
              <a:spcAft>
                <a:spcPts val="300"/>
              </a:spcAft>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Product Lead – CTV &amp; OTT</a:t>
            </a:r>
            <a:endParaRPr lang="en-US" sz="1500" dirty="0">
              <a:latin typeface="Futura Medium" panose="020B0602020204020303" pitchFamily="34" charset="-79"/>
              <a:cs typeface="Futura Medium" panose="020B0602020204020303" pitchFamily="34" charset="-79"/>
            </a:endParaRPr>
          </a:p>
        </p:txBody>
      </p:sp>
      <p:sp>
        <p:nvSpPr>
          <p:cNvPr id="18" name="Content Placeholder 3">
            <a:extLst>
              <a:ext uri="{FF2B5EF4-FFF2-40B4-BE49-F238E27FC236}">
                <a16:creationId xmlns:a16="http://schemas.microsoft.com/office/drawing/2014/main" id="{8849B448-2836-EB46-8CFE-38EECCBAFCB0}"/>
              </a:ext>
            </a:extLst>
          </p:cNvPr>
          <p:cNvSpPr txBox="1">
            <a:spLocks/>
          </p:cNvSpPr>
          <p:nvPr/>
        </p:nvSpPr>
        <p:spPr>
          <a:xfrm>
            <a:off x="4176384" y="4475870"/>
            <a:ext cx="1656000" cy="765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Jonas Jaanimagi</a:t>
            </a:r>
          </a:p>
          <a:p>
            <a:pPr marL="0" lvl="1" indent="0" algn="ctr">
              <a:buFont typeface="Arial" panose="020B0604020202020204" pitchFamily="34" charset="0"/>
              <a:buNone/>
            </a:pPr>
            <a:endParaRPr lang="en-US" sz="1500" dirty="0">
              <a:solidFill>
                <a:schemeClr val="bg2">
                  <a:lumMod val="25000"/>
                </a:schemeClr>
              </a:solidFill>
              <a:latin typeface="Futura Medium" panose="020B0602020204020303" pitchFamily="34" charset="-79"/>
              <a:cs typeface="Futura Medium" panose="020B0602020204020303" pitchFamily="34" charset="-79"/>
            </a:endParaRPr>
          </a:p>
          <a:p>
            <a:pPr marL="0" lvl="1" indent="0" algn="ctr">
              <a:spcAft>
                <a:spcPts val="300"/>
              </a:spcAft>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Technology  Lead</a:t>
            </a:r>
            <a:endParaRPr lang="en-US" sz="1500" dirty="0">
              <a:latin typeface="Futura Medium" panose="020B0602020204020303" pitchFamily="34" charset="-79"/>
              <a:cs typeface="Futura Medium" panose="020B0602020204020303" pitchFamily="34" charset="-79"/>
            </a:endParaRPr>
          </a:p>
          <a:p>
            <a:pPr algn="ctr"/>
            <a:endParaRPr lang="en-US" sz="1500" dirty="0">
              <a:latin typeface="Futura Medium" panose="020B0602020204020303" pitchFamily="34" charset="-79"/>
              <a:cs typeface="Futura Medium" panose="020B0602020204020303" pitchFamily="34" charset="-79"/>
            </a:endParaRPr>
          </a:p>
        </p:txBody>
      </p:sp>
      <p:sp>
        <p:nvSpPr>
          <p:cNvPr id="19" name="Content Placeholder 3">
            <a:extLst>
              <a:ext uri="{FF2B5EF4-FFF2-40B4-BE49-F238E27FC236}">
                <a16:creationId xmlns:a16="http://schemas.microsoft.com/office/drawing/2014/main" id="{55008CAA-D4E1-4444-9744-8A234C795925}"/>
              </a:ext>
            </a:extLst>
          </p:cNvPr>
          <p:cNvSpPr txBox="1">
            <a:spLocks/>
          </p:cNvSpPr>
          <p:nvPr/>
        </p:nvSpPr>
        <p:spPr>
          <a:xfrm>
            <a:off x="6229550" y="4479185"/>
            <a:ext cx="1656000" cy="765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Greer Lester</a:t>
            </a:r>
          </a:p>
          <a:p>
            <a:pPr marL="0" lvl="1" indent="0" algn="ctr">
              <a:buFont typeface="Arial" panose="020B0604020202020204" pitchFamily="34" charset="0"/>
              <a:buNone/>
            </a:pPr>
            <a:endParaRPr lang="en-US" sz="1500" dirty="0">
              <a:solidFill>
                <a:schemeClr val="bg2">
                  <a:lumMod val="25000"/>
                </a:schemeClr>
              </a:solidFill>
              <a:latin typeface="Futura Medium" panose="020B0602020204020303" pitchFamily="34" charset="-79"/>
              <a:cs typeface="Futura Medium" panose="020B0602020204020303" pitchFamily="34" charset="-79"/>
            </a:endParaRPr>
          </a:p>
          <a:p>
            <a:pPr marL="0" lvl="1" indent="0" algn="ctr">
              <a:spcAft>
                <a:spcPts val="300"/>
              </a:spcAft>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Lead Associate Trading Director</a:t>
            </a:r>
            <a:endParaRPr lang="en-US" sz="1500" dirty="0">
              <a:latin typeface="Futura Medium" panose="020B0602020204020303" pitchFamily="34" charset="-79"/>
              <a:cs typeface="Futura Medium" panose="020B0602020204020303" pitchFamily="34" charset="-79"/>
            </a:endParaRPr>
          </a:p>
        </p:txBody>
      </p:sp>
      <p:sp>
        <p:nvSpPr>
          <p:cNvPr id="20" name="Content Placeholder 3">
            <a:extLst>
              <a:ext uri="{FF2B5EF4-FFF2-40B4-BE49-F238E27FC236}">
                <a16:creationId xmlns:a16="http://schemas.microsoft.com/office/drawing/2014/main" id="{C8B32DEF-208A-7840-9907-93CC11B0CCDD}"/>
              </a:ext>
            </a:extLst>
          </p:cNvPr>
          <p:cNvSpPr txBox="1">
            <a:spLocks/>
          </p:cNvSpPr>
          <p:nvPr/>
        </p:nvSpPr>
        <p:spPr>
          <a:xfrm>
            <a:off x="8077216" y="4472564"/>
            <a:ext cx="1776679" cy="765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Luke Smith</a:t>
            </a:r>
          </a:p>
          <a:p>
            <a:pPr marL="0" lvl="1" indent="0" algn="ctr">
              <a:buFont typeface="Arial" panose="020B0604020202020204" pitchFamily="34" charset="0"/>
              <a:buNone/>
            </a:pPr>
            <a:endParaRPr lang="en-US" sz="1500" dirty="0">
              <a:solidFill>
                <a:schemeClr val="bg2">
                  <a:lumMod val="25000"/>
                </a:schemeClr>
              </a:solidFill>
              <a:latin typeface="Futura Medium" panose="020B0602020204020303" pitchFamily="34" charset="-79"/>
              <a:cs typeface="Futura Medium" panose="020B0602020204020303" pitchFamily="34" charset="-79"/>
            </a:endParaRPr>
          </a:p>
          <a:p>
            <a:pPr marL="0" lvl="1" indent="0" algn="ctr">
              <a:spcAft>
                <a:spcPts val="300"/>
              </a:spcAft>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Head of Programmatic Sales &amp; Audiences</a:t>
            </a:r>
            <a:endParaRPr lang="en-US" sz="1500" dirty="0">
              <a:latin typeface="Futura Medium" panose="020B0602020204020303" pitchFamily="34" charset="-79"/>
              <a:cs typeface="Futura Medium" panose="020B0602020204020303" pitchFamily="34" charset="-79"/>
            </a:endParaRPr>
          </a:p>
        </p:txBody>
      </p:sp>
      <p:sp>
        <p:nvSpPr>
          <p:cNvPr id="21" name="Content Placeholder 3">
            <a:extLst>
              <a:ext uri="{FF2B5EF4-FFF2-40B4-BE49-F238E27FC236}">
                <a16:creationId xmlns:a16="http://schemas.microsoft.com/office/drawing/2014/main" id="{39724EB1-4152-8D4A-B576-0093B7B5B78B}"/>
              </a:ext>
            </a:extLst>
          </p:cNvPr>
          <p:cNvSpPr txBox="1">
            <a:spLocks/>
          </p:cNvSpPr>
          <p:nvPr/>
        </p:nvSpPr>
        <p:spPr>
          <a:xfrm>
            <a:off x="10022808" y="4452824"/>
            <a:ext cx="1776679" cy="128458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Jodi Fraser</a:t>
            </a:r>
          </a:p>
          <a:p>
            <a:pPr marL="0" lvl="1" indent="0" algn="ctr">
              <a:buFont typeface="Arial" panose="020B0604020202020204" pitchFamily="34" charset="0"/>
              <a:buNone/>
            </a:pPr>
            <a:endParaRPr lang="en-US" sz="1500" dirty="0">
              <a:solidFill>
                <a:schemeClr val="bg2">
                  <a:lumMod val="25000"/>
                </a:schemeClr>
              </a:solidFill>
              <a:latin typeface="Futura Medium" panose="020B0602020204020303" pitchFamily="34" charset="-79"/>
              <a:cs typeface="Futura Medium" panose="020B0602020204020303" pitchFamily="34" charset="-79"/>
            </a:endParaRPr>
          </a:p>
          <a:p>
            <a:pPr marL="0" lvl="1" indent="0" algn="ctr">
              <a:spcAft>
                <a:spcPts val="300"/>
              </a:spcAft>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Commercial Director – Screen</a:t>
            </a:r>
            <a:endParaRPr lang="en-US" sz="1500" dirty="0">
              <a:latin typeface="Futura Medium" panose="020B0602020204020303" pitchFamily="34" charset="-79"/>
              <a:cs typeface="Futura Medium" panose="020B0602020204020303" pitchFamily="34" charset="-79"/>
            </a:endParaRPr>
          </a:p>
        </p:txBody>
      </p:sp>
      <p:pic>
        <p:nvPicPr>
          <p:cNvPr id="23" name="Picture 22" descr="A picture containing drawing&#10;&#10;Description automatically generated">
            <a:extLst>
              <a:ext uri="{FF2B5EF4-FFF2-40B4-BE49-F238E27FC236}">
                <a16:creationId xmlns:a16="http://schemas.microsoft.com/office/drawing/2014/main" id="{6BA07107-BC75-9549-9A50-D7FD5E4A20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07603" y="5811063"/>
            <a:ext cx="914798" cy="709205"/>
          </a:xfrm>
          <a:prstGeom prst="rect">
            <a:avLst/>
          </a:prstGeom>
        </p:spPr>
      </p:pic>
      <p:pic>
        <p:nvPicPr>
          <p:cNvPr id="4" name="Picture 3" descr="A person smiling for the camera&#10;&#10;Description automatically generated">
            <a:extLst>
              <a:ext uri="{FF2B5EF4-FFF2-40B4-BE49-F238E27FC236}">
                <a16:creationId xmlns:a16="http://schemas.microsoft.com/office/drawing/2014/main" id="{FB2FFD51-8637-4279-AC4C-1384277446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0097" y="2571722"/>
            <a:ext cx="1439007" cy="1656000"/>
          </a:xfrm>
          <a:prstGeom prst="rect">
            <a:avLst/>
          </a:prstGeom>
        </p:spPr>
      </p:pic>
      <p:pic>
        <p:nvPicPr>
          <p:cNvPr id="6" name="Picture 5" descr="A person wearing glasses and smiling at the camera&#10;&#10;Description automatically generated">
            <a:extLst>
              <a:ext uri="{FF2B5EF4-FFF2-40B4-BE49-F238E27FC236}">
                <a16:creationId xmlns:a16="http://schemas.microsoft.com/office/drawing/2014/main" id="{0E102CC8-14EB-44CA-B5EE-87009F247E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30045" y="2507084"/>
            <a:ext cx="1263753" cy="1749916"/>
          </a:xfrm>
          <a:prstGeom prst="rect">
            <a:avLst/>
          </a:prstGeom>
        </p:spPr>
      </p:pic>
      <p:pic>
        <p:nvPicPr>
          <p:cNvPr id="26" name="Picture 25" descr="A person smiling for the camera&#10;&#10;Description automatically generated">
            <a:extLst>
              <a:ext uri="{FF2B5EF4-FFF2-40B4-BE49-F238E27FC236}">
                <a16:creationId xmlns:a16="http://schemas.microsoft.com/office/drawing/2014/main" id="{C80583DA-FA2B-4FA8-9E26-E3517BD65C4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50657" y="2571721"/>
            <a:ext cx="1657646" cy="1784013"/>
          </a:xfrm>
          <a:prstGeom prst="rect">
            <a:avLst/>
          </a:prstGeom>
        </p:spPr>
      </p:pic>
      <p:pic>
        <p:nvPicPr>
          <p:cNvPr id="28" name="Picture 27" descr="A person wearing a suit and tie smiling at the camera&#10;&#10;Description automatically generated">
            <a:extLst>
              <a:ext uri="{FF2B5EF4-FFF2-40B4-BE49-F238E27FC236}">
                <a16:creationId xmlns:a16="http://schemas.microsoft.com/office/drawing/2014/main" id="{4432ED66-4F53-4482-9FBD-BD7F0894FDE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11793" y="2508008"/>
            <a:ext cx="1388661" cy="1847728"/>
          </a:xfrm>
          <a:prstGeom prst="rect">
            <a:avLst/>
          </a:prstGeom>
        </p:spPr>
      </p:pic>
      <p:pic>
        <p:nvPicPr>
          <p:cNvPr id="30" name="Picture 29" descr="A person smiling for the camera&#10;&#10;Description automatically generated">
            <a:extLst>
              <a:ext uri="{FF2B5EF4-FFF2-40B4-BE49-F238E27FC236}">
                <a16:creationId xmlns:a16="http://schemas.microsoft.com/office/drawing/2014/main" id="{E3816858-2AD5-460B-9888-0EF4851B2CE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022808" y="2507084"/>
            <a:ext cx="1912213" cy="1924393"/>
          </a:xfrm>
          <a:prstGeom prst="rect">
            <a:avLst/>
          </a:prstGeom>
        </p:spPr>
      </p:pic>
      <p:pic>
        <p:nvPicPr>
          <p:cNvPr id="32" name="Picture 31" descr="A picture containing drawing&#10;&#10;Description automatically generated">
            <a:extLst>
              <a:ext uri="{FF2B5EF4-FFF2-40B4-BE49-F238E27FC236}">
                <a16:creationId xmlns:a16="http://schemas.microsoft.com/office/drawing/2014/main" id="{9165565C-A856-4359-8D3E-AD448455965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101891" y="5757397"/>
            <a:ext cx="1920917" cy="765620"/>
          </a:xfrm>
          <a:prstGeom prst="rect">
            <a:avLst/>
          </a:prstGeom>
        </p:spPr>
      </p:pic>
      <p:pic>
        <p:nvPicPr>
          <p:cNvPr id="34" name="Picture 33" descr="A picture containing drawing&#10;&#10;Description automatically generated">
            <a:extLst>
              <a:ext uri="{FF2B5EF4-FFF2-40B4-BE49-F238E27FC236}">
                <a16:creationId xmlns:a16="http://schemas.microsoft.com/office/drawing/2014/main" id="{37582E14-B1D7-4FBA-8F61-494F996A9A6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83126" y="5996826"/>
            <a:ext cx="1662901" cy="340914"/>
          </a:xfrm>
          <a:prstGeom prst="rect">
            <a:avLst/>
          </a:prstGeom>
        </p:spPr>
      </p:pic>
      <p:pic>
        <p:nvPicPr>
          <p:cNvPr id="35" name="Picture 34" descr="A picture containing drawing&#10;&#10;Description automatically generated">
            <a:extLst>
              <a:ext uri="{FF2B5EF4-FFF2-40B4-BE49-F238E27FC236}">
                <a16:creationId xmlns:a16="http://schemas.microsoft.com/office/drawing/2014/main" id="{DAC109A0-1AAE-4583-97B9-A414644C6D7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347247" y="5996826"/>
            <a:ext cx="1662901" cy="340914"/>
          </a:xfrm>
          <a:prstGeom prst="rect">
            <a:avLst/>
          </a:prstGeom>
        </p:spPr>
      </p:pic>
      <p:pic>
        <p:nvPicPr>
          <p:cNvPr id="37" name="Picture 36" descr="A picture containing drawing&#10;&#10;Description automatically generated">
            <a:extLst>
              <a:ext uri="{FF2B5EF4-FFF2-40B4-BE49-F238E27FC236}">
                <a16:creationId xmlns:a16="http://schemas.microsoft.com/office/drawing/2014/main" id="{F5C50B45-F03F-4D9B-BF33-AAA043184AF0}"/>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651059" y="5993593"/>
            <a:ext cx="2433614" cy="344147"/>
          </a:xfrm>
          <a:prstGeom prst="rect">
            <a:avLst/>
          </a:prstGeom>
        </p:spPr>
      </p:pic>
      <p:pic>
        <p:nvPicPr>
          <p:cNvPr id="39" name="Picture 38" descr="A close up of a logo&#10;&#10;Description automatically generated">
            <a:extLst>
              <a:ext uri="{FF2B5EF4-FFF2-40B4-BE49-F238E27FC236}">
                <a16:creationId xmlns:a16="http://schemas.microsoft.com/office/drawing/2014/main" id="{C9BFBFD2-3551-40F7-9F77-D5904865B97C}"/>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251466" y="5504493"/>
            <a:ext cx="1515934" cy="1271428"/>
          </a:xfrm>
          <a:prstGeom prst="rect">
            <a:avLst/>
          </a:prstGeom>
        </p:spPr>
      </p:pic>
    </p:spTree>
    <p:extLst>
      <p:ext uri="{BB962C8B-B14F-4D97-AF65-F5344CB8AC3E}">
        <p14:creationId xmlns:p14="http://schemas.microsoft.com/office/powerpoint/2010/main" val="29462523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3">
            <a:extLst>
              <a:ext uri="{FF2B5EF4-FFF2-40B4-BE49-F238E27FC236}">
                <a16:creationId xmlns:a16="http://schemas.microsoft.com/office/drawing/2014/main" id="{1BA06B97-74DC-D741-B616-9C8C7DCF1998}"/>
              </a:ext>
            </a:extLst>
          </p:cNvPr>
          <p:cNvSpPr txBox="1">
            <a:spLocks/>
          </p:cNvSpPr>
          <p:nvPr/>
        </p:nvSpPr>
        <p:spPr>
          <a:xfrm>
            <a:off x="4143786" y="4763315"/>
            <a:ext cx="3429171" cy="765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2000" dirty="0">
                <a:solidFill>
                  <a:schemeClr val="bg2">
                    <a:lumMod val="25000"/>
                  </a:schemeClr>
                </a:solidFill>
                <a:latin typeface="Futura Medium" panose="020B0602020204020303" pitchFamily="34" charset="-79"/>
                <a:cs typeface="Futura Medium" panose="020B0602020204020303" pitchFamily="34" charset="-79"/>
              </a:rPr>
              <a:t>Tina Tsang</a:t>
            </a:r>
          </a:p>
          <a:p>
            <a:pPr marL="0" lvl="1" indent="0" algn="ctr">
              <a:buFont typeface="Arial" panose="020B0604020202020204" pitchFamily="34" charset="0"/>
              <a:buNone/>
            </a:pPr>
            <a:r>
              <a:rPr lang="en-US" sz="2000" dirty="0">
                <a:solidFill>
                  <a:schemeClr val="bg2">
                    <a:lumMod val="25000"/>
                  </a:schemeClr>
                </a:solidFill>
                <a:latin typeface="Futura Medium" panose="020B0602020204020303" pitchFamily="34" charset="-79"/>
                <a:cs typeface="Futura Medium" panose="020B0602020204020303" pitchFamily="34" charset="-79"/>
              </a:rPr>
              <a:t>Director Customer Success ANZ</a:t>
            </a:r>
            <a:endParaRPr lang="en-US" sz="2000" dirty="0">
              <a:latin typeface="Futura Medium" panose="020B0602020204020303" pitchFamily="34" charset="-79"/>
              <a:cs typeface="Futura Medium" panose="020B0602020204020303" pitchFamily="34" charset="-79"/>
            </a:endParaRPr>
          </a:p>
        </p:txBody>
      </p:sp>
      <p:sp>
        <p:nvSpPr>
          <p:cNvPr id="11" name="Title 2">
            <a:extLst>
              <a:ext uri="{FF2B5EF4-FFF2-40B4-BE49-F238E27FC236}">
                <a16:creationId xmlns:a16="http://schemas.microsoft.com/office/drawing/2014/main" id="{2C4B05AB-C0D5-9243-BDAE-6968EF33ED29}"/>
              </a:ext>
            </a:extLst>
          </p:cNvPr>
          <p:cNvSpPr txBox="1">
            <a:spLocks/>
          </p:cNvSpPr>
          <p:nvPr/>
        </p:nvSpPr>
        <p:spPr>
          <a:xfrm>
            <a:off x="0" y="1329065"/>
            <a:ext cx="12192000" cy="73824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a:solidFill>
                  <a:srgbClr val="595959"/>
                </a:solidFill>
                <a:latin typeface="Futura Medium" panose="020B0602020204020303" pitchFamily="34" charset="-79"/>
                <a:cs typeface="Futura Medium" panose="020B0602020204020303" pitchFamily="34" charset="-79"/>
              </a:rPr>
              <a:t>Programmatic Innovation in CTV &amp; OTT</a:t>
            </a:r>
            <a:endParaRPr lang="en-AU" sz="3200" dirty="0">
              <a:solidFill>
                <a:srgbClr val="595959"/>
              </a:solidFill>
              <a:latin typeface="Futura Medium" panose="020B0602020204020303" pitchFamily="34" charset="-79"/>
              <a:cs typeface="Futura Medium" panose="020B0602020204020303" pitchFamily="34" charset="-79"/>
            </a:endParaRPr>
          </a:p>
        </p:txBody>
      </p:sp>
      <p:pic>
        <p:nvPicPr>
          <p:cNvPr id="3" name="Picture 2" descr="A person smiling for the camera&#10;&#10;Description automatically generated">
            <a:extLst>
              <a:ext uri="{FF2B5EF4-FFF2-40B4-BE49-F238E27FC236}">
                <a16:creationId xmlns:a16="http://schemas.microsoft.com/office/drawing/2014/main" id="{75A21EF8-6C68-4D33-B4CF-5396C73969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17218" y="2309766"/>
            <a:ext cx="1882308" cy="2166148"/>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8FDF38F7-6B70-4258-A5BF-0500B2727B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74050" y="5816336"/>
            <a:ext cx="3828782" cy="784944"/>
          </a:xfrm>
          <a:prstGeom prst="rect">
            <a:avLst/>
          </a:prstGeom>
        </p:spPr>
      </p:pic>
    </p:spTree>
    <p:extLst>
      <p:ext uri="{BB962C8B-B14F-4D97-AF65-F5344CB8AC3E}">
        <p14:creationId xmlns:p14="http://schemas.microsoft.com/office/powerpoint/2010/main" val="41493053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97A314-BFA4-D84E-9901-FB875D657F92}"/>
              </a:ext>
            </a:extLst>
          </p:cNvPr>
          <p:cNvSpPr txBox="1"/>
          <p:nvPr/>
        </p:nvSpPr>
        <p:spPr>
          <a:xfrm>
            <a:off x="2660073" y="1440873"/>
            <a:ext cx="0" cy="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800" tIns="50800" rIns="50800" bIns="50800" numCol="1" spcCol="38100" rtlCol="0" anchor="t">
            <a:noAutofit/>
          </a:bodyPr>
          <a:lstStyle/>
          <a:p>
            <a:pPr marL="0" marR="0" lvl="0" indent="0" algn="l" defTabSz="2438400" rtl="0" eaLnBrk="1" fontAlgn="auto" latinLnBrk="0" hangingPunct="0">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charset="0"/>
              <a:ea typeface="Arial" charset="0"/>
              <a:cs typeface="Arial" charset="0"/>
              <a:sym typeface="Helvetica"/>
            </a:endParaRPr>
          </a:p>
        </p:txBody>
      </p:sp>
      <p:sp>
        <p:nvSpPr>
          <p:cNvPr id="4" name="Title 3">
            <a:extLst>
              <a:ext uri="{FF2B5EF4-FFF2-40B4-BE49-F238E27FC236}">
                <a16:creationId xmlns:a16="http://schemas.microsoft.com/office/drawing/2014/main" id="{CE37493C-4CF1-3140-B8AC-37D94427996B}"/>
              </a:ext>
            </a:extLst>
          </p:cNvPr>
          <p:cNvSpPr>
            <a:spLocks noGrp="1"/>
          </p:cNvSpPr>
          <p:nvPr>
            <p:ph type="ctrTitle"/>
          </p:nvPr>
        </p:nvSpPr>
        <p:spPr>
          <a:xfrm>
            <a:off x="1131588" y="3083122"/>
            <a:ext cx="10613576" cy="1339902"/>
          </a:xfrm>
        </p:spPr>
        <p:txBody>
          <a:bodyPr/>
          <a:lstStyle/>
          <a:p>
            <a:pPr>
              <a:lnSpc>
                <a:spcPct val="90000"/>
              </a:lnSpc>
            </a:pPr>
            <a:r>
              <a:rPr lang="en-US" sz="4800"/>
              <a:t>HOW SELL-SIDE TECH CAN FUEL BUY-SIDE INNOVATION IN CTV</a:t>
            </a:r>
          </a:p>
        </p:txBody>
      </p:sp>
      <p:sp>
        <p:nvSpPr>
          <p:cNvPr id="3" name="Subtitle 2">
            <a:extLst>
              <a:ext uri="{FF2B5EF4-FFF2-40B4-BE49-F238E27FC236}">
                <a16:creationId xmlns:a16="http://schemas.microsoft.com/office/drawing/2014/main" id="{F4B00E2C-2AB6-A240-9FA8-CB8AC7C4D65A}"/>
              </a:ext>
            </a:extLst>
          </p:cNvPr>
          <p:cNvSpPr>
            <a:spLocks noGrp="1"/>
          </p:cNvSpPr>
          <p:nvPr>
            <p:ph type="subTitle" idx="1"/>
          </p:nvPr>
        </p:nvSpPr>
        <p:spPr/>
        <p:txBody>
          <a:bodyPr/>
          <a:lstStyle/>
          <a:p>
            <a:r>
              <a:rPr lang="en-US" spc="200"/>
              <a:t>TINA TSANG</a:t>
            </a:r>
          </a:p>
        </p:txBody>
      </p:sp>
    </p:spTree>
    <p:extLst>
      <p:ext uri="{BB962C8B-B14F-4D97-AF65-F5344CB8AC3E}">
        <p14:creationId xmlns:p14="http://schemas.microsoft.com/office/powerpoint/2010/main" val="3700775225"/>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16A66E6-EE8E-4FCE-A937-63FE67239A70}"/>
              </a:ext>
            </a:extLst>
          </p:cNvPr>
          <p:cNvSpPr>
            <a:spLocks noGrp="1"/>
          </p:cNvSpPr>
          <p:nvPr>
            <p:ph type="sldNum" sz="quarter" idx="10"/>
          </p:nvPr>
        </p:nvSpPr>
        <p:spPr/>
        <p:txBody>
          <a:bodyPr/>
          <a:lstStyle/>
          <a:p>
            <a:fld id="{4073D16F-CBA8-2D4B-B283-9DA3AC0DFBBF}" type="slidenum">
              <a:rPr lang="en-US" smtClean="0"/>
              <a:t>6</a:t>
            </a:fld>
            <a:endParaRPr lang="en-US"/>
          </a:p>
        </p:txBody>
      </p:sp>
      <p:sp>
        <p:nvSpPr>
          <p:cNvPr id="3" name="Text Placeholder 2">
            <a:extLst>
              <a:ext uri="{FF2B5EF4-FFF2-40B4-BE49-F238E27FC236}">
                <a16:creationId xmlns:a16="http://schemas.microsoft.com/office/drawing/2014/main" id="{B7CCCB86-1EEC-42D9-AA79-3F10EE78895D}"/>
              </a:ext>
            </a:extLst>
          </p:cNvPr>
          <p:cNvSpPr>
            <a:spLocks noGrp="1"/>
          </p:cNvSpPr>
          <p:nvPr>
            <p:ph type="body" sz="quarter" idx="11"/>
          </p:nvPr>
        </p:nvSpPr>
        <p:spPr/>
        <p:txBody>
          <a:bodyPr anchor="t"/>
          <a:lstStyle/>
          <a:p>
            <a:r>
              <a:rPr lang="en-GB" dirty="0">
                <a:cs typeface="Arial"/>
              </a:rPr>
              <a:t>Live broadcast TV is still the dominant form of TV consumption, but streaming is catching up</a:t>
            </a:r>
            <a:endParaRPr lang="en-GB" dirty="0"/>
          </a:p>
        </p:txBody>
      </p:sp>
      <p:sp>
        <p:nvSpPr>
          <p:cNvPr id="5" name="Text Placeholder 4">
            <a:extLst>
              <a:ext uri="{FF2B5EF4-FFF2-40B4-BE49-F238E27FC236}">
                <a16:creationId xmlns:a16="http://schemas.microsoft.com/office/drawing/2014/main" id="{1D8F3DBC-0993-4C65-899E-53717B30589A}"/>
              </a:ext>
            </a:extLst>
          </p:cNvPr>
          <p:cNvSpPr>
            <a:spLocks noGrp="1"/>
          </p:cNvSpPr>
          <p:nvPr>
            <p:ph type="body" sz="quarter" idx="30"/>
          </p:nvPr>
        </p:nvSpPr>
        <p:spPr/>
        <p:txBody>
          <a:bodyPr/>
          <a:lstStyle/>
          <a:p>
            <a:r>
              <a:rPr lang="en-GB"/>
              <a:t>Source: eMarketer – Global Media Intelligence Report Australia, 2019</a:t>
            </a:r>
          </a:p>
        </p:txBody>
      </p:sp>
      <p:sp>
        <p:nvSpPr>
          <p:cNvPr id="6" name="Title 5">
            <a:extLst>
              <a:ext uri="{FF2B5EF4-FFF2-40B4-BE49-F238E27FC236}">
                <a16:creationId xmlns:a16="http://schemas.microsoft.com/office/drawing/2014/main" id="{2C7B404E-B1C4-4D73-A171-011D4C88A154}"/>
              </a:ext>
            </a:extLst>
          </p:cNvPr>
          <p:cNvSpPr>
            <a:spLocks noGrp="1"/>
          </p:cNvSpPr>
          <p:nvPr>
            <p:ph type="title"/>
          </p:nvPr>
        </p:nvSpPr>
        <p:spPr/>
        <p:txBody>
          <a:bodyPr/>
          <a:lstStyle/>
          <a:p>
            <a:r>
              <a:rPr lang="en-GB" dirty="0">
                <a:cs typeface="Arial"/>
              </a:rPr>
              <a:t>VIDEO STREAMING IS ON THE RISE IN AUSTRALIA</a:t>
            </a:r>
            <a:endParaRPr lang="en-GB" dirty="0"/>
          </a:p>
        </p:txBody>
      </p:sp>
      <p:sp>
        <p:nvSpPr>
          <p:cNvPr id="7" name="Table Placeholder 6">
            <a:extLst>
              <a:ext uri="{FF2B5EF4-FFF2-40B4-BE49-F238E27FC236}">
                <a16:creationId xmlns:a16="http://schemas.microsoft.com/office/drawing/2014/main" id="{256949C3-8C83-4CFB-BA7D-60F5C9A33625}"/>
              </a:ext>
            </a:extLst>
          </p:cNvPr>
          <p:cNvSpPr>
            <a:spLocks noGrp="1"/>
          </p:cNvSpPr>
          <p:nvPr>
            <p:ph type="tbl" sz="quarter" idx="34"/>
          </p:nvPr>
        </p:nvSpPr>
        <p:spPr/>
      </p:sp>
      <p:graphicFrame>
        <p:nvGraphicFramePr>
          <p:cNvPr id="10" name="Chart 9">
            <a:extLst>
              <a:ext uri="{FF2B5EF4-FFF2-40B4-BE49-F238E27FC236}">
                <a16:creationId xmlns:a16="http://schemas.microsoft.com/office/drawing/2014/main" id="{D77F96E4-DFDA-6145-BE71-BB2A8235B891}"/>
              </a:ext>
            </a:extLst>
          </p:cNvPr>
          <p:cNvGraphicFramePr/>
          <p:nvPr/>
        </p:nvGraphicFramePr>
        <p:xfrm>
          <a:off x="1840523" y="2483530"/>
          <a:ext cx="8889389" cy="359843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86711662"/>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16A66E6-EE8E-4FCE-A937-63FE67239A70}"/>
              </a:ext>
            </a:extLst>
          </p:cNvPr>
          <p:cNvSpPr>
            <a:spLocks noGrp="1"/>
          </p:cNvSpPr>
          <p:nvPr>
            <p:ph type="sldNum" sz="quarter" idx="10"/>
          </p:nvPr>
        </p:nvSpPr>
        <p:spPr/>
        <p:txBody>
          <a:bodyPr/>
          <a:lstStyle/>
          <a:p>
            <a:fld id="{4073D16F-CBA8-2D4B-B283-9DA3AC0DFBBF}" type="slidenum">
              <a:rPr lang="en-US" smtClean="0"/>
              <a:t>7</a:t>
            </a:fld>
            <a:endParaRPr lang="en-US"/>
          </a:p>
        </p:txBody>
      </p:sp>
      <p:sp>
        <p:nvSpPr>
          <p:cNvPr id="3" name="Text Placeholder 2">
            <a:extLst>
              <a:ext uri="{FF2B5EF4-FFF2-40B4-BE49-F238E27FC236}">
                <a16:creationId xmlns:a16="http://schemas.microsoft.com/office/drawing/2014/main" id="{B7CCCB86-1EEC-42D9-AA79-3F10EE78895D}"/>
              </a:ext>
            </a:extLst>
          </p:cNvPr>
          <p:cNvSpPr>
            <a:spLocks noGrp="1"/>
          </p:cNvSpPr>
          <p:nvPr>
            <p:ph type="body" sz="quarter" idx="11"/>
          </p:nvPr>
        </p:nvSpPr>
        <p:spPr/>
        <p:txBody>
          <a:bodyPr anchor="t"/>
          <a:lstStyle/>
          <a:p>
            <a:r>
              <a:rPr lang="en-GB" dirty="0">
                <a:cs typeface="Arial"/>
              </a:rPr>
              <a:t>Broadcaster Video On Demand (BVOD) is growing fast, and CTV is the preferred device for consumption</a:t>
            </a:r>
            <a:endParaRPr lang="en-GB" dirty="0"/>
          </a:p>
        </p:txBody>
      </p:sp>
      <p:sp>
        <p:nvSpPr>
          <p:cNvPr id="5" name="Text Placeholder 4">
            <a:extLst>
              <a:ext uri="{FF2B5EF4-FFF2-40B4-BE49-F238E27FC236}">
                <a16:creationId xmlns:a16="http://schemas.microsoft.com/office/drawing/2014/main" id="{1D8F3DBC-0993-4C65-899E-53717B30589A}"/>
              </a:ext>
            </a:extLst>
          </p:cNvPr>
          <p:cNvSpPr>
            <a:spLocks noGrp="1"/>
          </p:cNvSpPr>
          <p:nvPr>
            <p:ph type="body" sz="quarter" idx="30"/>
          </p:nvPr>
        </p:nvSpPr>
        <p:spPr/>
        <p:txBody>
          <a:bodyPr/>
          <a:lstStyle/>
          <a:p>
            <a:r>
              <a:rPr lang="en-GB"/>
              <a:t>Source: </a:t>
            </a:r>
            <a:r>
              <a:rPr lang="en-GB" err="1"/>
              <a:t>thinkTV</a:t>
            </a:r>
            <a:r>
              <a:rPr lang="en-GB"/>
              <a:t> TV Everywhere Report, H2 2019</a:t>
            </a:r>
          </a:p>
        </p:txBody>
      </p:sp>
      <p:sp>
        <p:nvSpPr>
          <p:cNvPr id="6" name="Title 5">
            <a:extLst>
              <a:ext uri="{FF2B5EF4-FFF2-40B4-BE49-F238E27FC236}">
                <a16:creationId xmlns:a16="http://schemas.microsoft.com/office/drawing/2014/main" id="{2C7B404E-B1C4-4D73-A171-011D4C88A154}"/>
              </a:ext>
            </a:extLst>
          </p:cNvPr>
          <p:cNvSpPr>
            <a:spLocks noGrp="1"/>
          </p:cNvSpPr>
          <p:nvPr>
            <p:ph type="title"/>
          </p:nvPr>
        </p:nvSpPr>
        <p:spPr/>
        <p:txBody>
          <a:bodyPr/>
          <a:lstStyle/>
          <a:p>
            <a:r>
              <a:rPr lang="en-GB" dirty="0">
                <a:cs typeface="Arial"/>
              </a:rPr>
              <a:t>VIDEO STREAMING IS ON THE RISE IN AUSTRALIA</a:t>
            </a:r>
            <a:endParaRPr lang="en-GB" dirty="0"/>
          </a:p>
        </p:txBody>
      </p:sp>
      <p:sp>
        <p:nvSpPr>
          <p:cNvPr id="7" name="Table Placeholder 6">
            <a:extLst>
              <a:ext uri="{FF2B5EF4-FFF2-40B4-BE49-F238E27FC236}">
                <a16:creationId xmlns:a16="http://schemas.microsoft.com/office/drawing/2014/main" id="{256949C3-8C83-4CFB-BA7D-60F5C9A33625}"/>
              </a:ext>
            </a:extLst>
          </p:cNvPr>
          <p:cNvSpPr>
            <a:spLocks noGrp="1"/>
          </p:cNvSpPr>
          <p:nvPr>
            <p:ph type="tbl" sz="quarter" idx="34"/>
          </p:nvPr>
        </p:nvSpPr>
        <p:spPr/>
      </p:sp>
      <p:graphicFrame>
        <p:nvGraphicFramePr>
          <p:cNvPr id="8" name="Chart 7">
            <a:extLst>
              <a:ext uri="{FF2B5EF4-FFF2-40B4-BE49-F238E27FC236}">
                <a16:creationId xmlns:a16="http://schemas.microsoft.com/office/drawing/2014/main" id="{59F63888-DF3E-D640-8096-A5BD9FCBC6B1}"/>
              </a:ext>
            </a:extLst>
          </p:cNvPr>
          <p:cNvGraphicFramePr/>
          <p:nvPr/>
        </p:nvGraphicFramePr>
        <p:xfrm>
          <a:off x="1496612" y="2530648"/>
          <a:ext cx="5034707" cy="3508423"/>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B086B920-B394-CB49-83C0-194D72AD8739}"/>
              </a:ext>
            </a:extLst>
          </p:cNvPr>
          <p:cNvSpPr txBox="1"/>
          <p:nvPr/>
        </p:nvSpPr>
        <p:spPr>
          <a:xfrm rot="16200000">
            <a:off x="-798388" y="3828811"/>
            <a:ext cx="3371161" cy="50677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noAutofit/>
          </a:bodyPr>
          <a:lstStyle/>
          <a:p>
            <a:pPr marL="0" marR="0" indent="0" algn="l" defTabSz="2438400" rtl="0" fontAlgn="auto" latinLnBrk="0" hangingPunct="0">
              <a:lnSpc>
                <a:spcPct val="100000"/>
              </a:lnSpc>
              <a:spcBef>
                <a:spcPts val="0"/>
              </a:spcBef>
              <a:spcAft>
                <a:spcPts val="0"/>
              </a:spcAft>
              <a:buClrTx/>
              <a:buSzTx/>
              <a:buFontTx/>
              <a:buNone/>
              <a:tabLst/>
            </a:pPr>
            <a:r>
              <a:rPr kumimoji="0" lang="en-US" sz="1860" b="0" i="0" u="none" strike="noStrike" cap="none" spc="0" normalizeH="0" baseline="0">
                <a:ln>
                  <a:noFill/>
                </a:ln>
                <a:solidFill>
                  <a:schemeClr val="bg1"/>
                </a:solidFill>
                <a:effectLst/>
                <a:uFillTx/>
                <a:latin typeface="Arial" charset="0"/>
                <a:ea typeface="Arial" charset="0"/>
                <a:cs typeface="Arial" charset="0"/>
                <a:sym typeface="Helvetica"/>
              </a:rPr>
              <a:t>Total hours viewed per week</a:t>
            </a:r>
          </a:p>
          <a:p>
            <a:pPr marL="0" marR="0" indent="0" algn="ctr" defTabSz="2438400" rtl="0" fontAlgn="auto" latinLnBrk="0" hangingPunct="0">
              <a:lnSpc>
                <a:spcPct val="100000"/>
              </a:lnSpc>
              <a:spcBef>
                <a:spcPts val="0"/>
              </a:spcBef>
              <a:spcAft>
                <a:spcPts val="0"/>
              </a:spcAft>
              <a:buClrTx/>
              <a:buSzTx/>
              <a:buFontTx/>
              <a:buNone/>
              <a:tabLst/>
            </a:pPr>
            <a:r>
              <a:rPr lang="en-US" sz="1860" i="1">
                <a:solidFill>
                  <a:schemeClr val="bg1"/>
                </a:solidFill>
                <a:latin typeface="Arial" charset="0"/>
                <a:ea typeface="Arial" charset="0"/>
                <a:cs typeface="Arial" charset="0"/>
                <a:sym typeface="Helvetica"/>
              </a:rPr>
              <a:t>(1000s)</a:t>
            </a:r>
            <a:endParaRPr kumimoji="0" lang="en-US" sz="1860" b="0" i="1" u="none" strike="noStrike" cap="none" spc="0" normalizeH="0" baseline="0">
              <a:ln>
                <a:noFill/>
              </a:ln>
              <a:solidFill>
                <a:schemeClr val="bg1"/>
              </a:solidFill>
              <a:effectLst/>
              <a:uFillTx/>
              <a:latin typeface="Arial" charset="0"/>
              <a:ea typeface="Arial" charset="0"/>
              <a:cs typeface="Arial" charset="0"/>
              <a:sym typeface="Helvetica"/>
            </a:endParaRPr>
          </a:p>
        </p:txBody>
      </p:sp>
      <p:graphicFrame>
        <p:nvGraphicFramePr>
          <p:cNvPr id="12" name="Chart 11">
            <a:extLst>
              <a:ext uri="{FF2B5EF4-FFF2-40B4-BE49-F238E27FC236}">
                <a16:creationId xmlns:a16="http://schemas.microsoft.com/office/drawing/2014/main" id="{C75AF36E-1255-7B48-9EE6-11029BA59AE0}"/>
              </a:ext>
            </a:extLst>
          </p:cNvPr>
          <p:cNvGraphicFramePr/>
          <p:nvPr/>
        </p:nvGraphicFramePr>
        <p:xfrm>
          <a:off x="6657976" y="2396617"/>
          <a:ext cx="5313892" cy="392214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264485626"/>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D1B24DA1-A7D8-6E47-83AA-25D8E4547E8F}"/>
              </a:ext>
            </a:extLst>
          </p:cNvPr>
          <p:cNvSpPr>
            <a:spLocks noGrp="1"/>
          </p:cNvSpPr>
          <p:nvPr>
            <p:ph type="sldNum" sz="quarter" idx="10"/>
          </p:nvPr>
        </p:nvSpPr>
        <p:spPr/>
        <p:txBody>
          <a:bodyPr/>
          <a:lstStyle/>
          <a:p>
            <a:pPr lvl="0"/>
            <a:fld id="{4073D16F-CBA8-2D4B-B283-9DA3AC0DFBBF}" type="slidenum">
              <a:rPr lang="en-US" noProof="0" smtClean="0">
                <a:sym typeface="Arial"/>
              </a:rPr>
              <a:pPr lvl="0"/>
              <a:t>8</a:t>
            </a:fld>
            <a:endParaRPr lang="en-US" noProof="0">
              <a:sym typeface="Arial"/>
            </a:endParaRPr>
          </a:p>
        </p:txBody>
      </p:sp>
      <p:sp>
        <p:nvSpPr>
          <p:cNvPr id="6" name="Text Placeholder 5">
            <a:extLst>
              <a:ext uri="{FF2B5EF4-FFF2-40B4-BE49-F238E27FC236}">
                <a16:creationId xmlns:a16="http://schemas.microsoft.com/office/drawing/2014/main" id="{EC3DBA0B-8907-FA4E-BAF1-196341950F37}"/>
              </a:ext>
            </a:extLst>
          </p:cNvPr>
          <p:cNvSpPr>
            <a:spLocks noGrp="1"/>
          </p:cNvSpPr>
          <p:nvPr>
            <p:ph type="body" sz="quarter" idx="30"/>
          </p:nvPr>
        </p:nvSpPr>
        <p:spPr/>
        <p:txBody>
          <a:bodyPr/>
          <a:lstStyle/>
          <a:p>
            <a:r>
              <a:rPr lang="en-US"/>
              <a:t>Source: </a:t>
            </a:r>
            <a:r>
              <a:rPr lang="en-US" err="1"/>
              <a:t>OmnicomMediaGroup</a:t>
            </a:r>
            <a:r>
              <a:rPr lang="en-US"/>
              <a:t> Adapting to Covid-19: Programmatic Marketplaces, 2020</a:t>
            </a:r>
          </a:p>
        </p:txBody>
      </p:sp>
      <p:sp>
        <p:nvSpPr>
          <p:cNvPr id="9" name="Title 8">
            <a:extLst>
              <a:ext uri="{FF2B5EF4-FFF2-40B4-BE49-F238E27FC236}">
                <a16:creationId xmlns:a16="http://schemas.microsoft.com/office/drawing/2014/main" id="{3E288900-4EED-C247-BD89-4A3E9AED896B}"/>
              </a:ext>
            </a:extLst>
          </p:cNvPr>
          <p:cNvSpPr>
            <a:spLocks noGrp="1"/>
          </p:cNvSpPr>
          <p:nvPr>
            <p:ph type="title"/>
          </p:nvPr>
        </p:nvSpPr>
        <p:spPr/>
        <p:txBody>
          <a:bodyPr/>
          <a:lstStyle/>
          <a:p>
            <a:r>
              <a:rPr lang="en-US" dirty="0"/>
              <a:t>THE PANDEMIC PARADOX</a:t>
            </a:r>
          </a:p>
        </p:txBody>
      </p:sp>
      <p:sp>
        <p:nvSpPr>
          <p:cNvPr id="7" name="Table Placeholder 6">
            <a:extLst>
              <a:ext uri="{FF2B5EF4-FFF2-40B4-BE49-F238E27FC236}">
                <a16:creationId xmlns:a16="http://schemas.microsoft.com/office/drawing/2014/main" id="{781F2DBB-D84A-8747-88AE-4493943ADB8E}"/>
              </a:ext>
            </a:extLst>
          </p:cNvPr>
          <p:cNvSpPr>
            <a:spLocks noGrp="1"/>
          </p:cNvSpPr>
          <p:nvPr>
            <p:ph type="tbl" sz="quarter" idx="34"/>
          </p:nvPr>
        </p:nvSpPr>
        <p:spPr/>
      </p:sp>
      <p:grpSp>
        <p:nvGrpSpPr>
          <p:cNvPr id="56" name="Group 55">
            <a:extLst>
              <a:ext uri="{FF2B5EF4-FFF2-40B4-BE49-F238E27FC236}">
                <a16:creationId xmlns:a16="http://schemas.microsoft.com/office/drawing/2014/main" id="{3890F2DB-F4F9-024A-B0EB-E2EF739F1E89}"/>
              </a:ext>
            </a:extLst>
          </p:cNvPr>
          <p:cNvGrpSpPr/>
          <p:nvPr/>
        </p:nvGrpSpPr>
        <p:grpSpPr>
          <a:xfrm>
            <a:off x="4695604" y="3625633"/>
            <a:ext cx="2554106" cy="1645815"/>
            <a:chOff x="9199270" y="3759660"/>
            <a:chExt cx="2554106" cy="1645815"/>
          </a:xfrm>
        </p:grpSpPr>
        <p:sp>
          <p:nvSpPr>
            <p:cNvPr id="57" name="TextBox 56">
              <a:extLst>
                <a:ext uri="{FF2B5EF4-FFF2-40B4-BE49-F238E27FC236}">
                  <a16:creationId xmlns:a16="http://schemas.microsoft.com/office/drawing/2014/main" id="{7FF2FF65-8E70-7D49-8660-84E3AADCB3A5}"/>
                </a:ext>
              </a:extLst>
            </p:cNvPr>
            <p:cNvSpPr txBox="1"/>
            <p:nvPr/>
          </p:nvSpPr>
          <p:spPr>
            <a:xfrm>
              <a:off x="9376754" y="3759660"/>
              <a:ext cx="2149099" cy="81116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noAutofit/>
            </a:bodyPr>
            <a:lstStyle/>
            <a:p>
              <a:pPr marL="0" marR="0" lvl="0" indent="0" algn="ctr" defTabSz="2438400" rtl="0" eaLnBrk="1" fontAlgn="auto" latinLnBrk="0" hangingPunct="0">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srgbClr val="FFFFFF"/>
                  </a:solidFill>
                  <a:effectLst/>
                  <a:uLnTx/>
                  <a:uFillTx/>
                  <a:latin typeface="Arial" charset="0"/>
                  <a:ea typeface="Arial" charset="0"/>
                  <a:cs typeface="Arial" charset="0"/>
                  <a:sym typeface="Helvetica"/>
                </a:rPr>
                <a:t>~90%</a:t>
              </a:r>
            </a:p>
          </p:txBody>
        </p:sp>
        <p:sp>
          <p:nvSpPr>
            <p:cNvPr id="58" name="TextBox 57">
              <a:extLst>
                <a:ext uri="{FF2B5EF4-FFF2-40B4-BE49-F238E27FC236}">
                  <a16:creationId xmlns:a16="http://schemas.microsoft.com/office/drawing/2014/main" id="{134A1C3C-B259-0E40-B51B-80130E826B04}"/>
                </a:ext>
              </a:extLst>
            </p:cNvPr>
            <p:cNvSpPr txBox="1"/>
            <p:nvPr/>
          </p:nvSpPr>
          <p:spPr>
            <a:xfrm>
              <a:off x="9199270" y="4594313"/>
              <a:ext cx="2554106" cy="81116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noAutofit/>
            </a:bodyPr>
            <a:lstStyle/>
            <a:p>
              <a:pPr marL="0" marR="0" lvl="0" indent="0" algn="ctr" defTabSz="2438400" rtl="0" eaLnBrk="1" fontAlgn="auto" latinLnBrk="0" hangingPunct="0">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FFFFFF"/>
                  </a:solidFill>
                  <a:effectLst/>
                  <a:uLnTx/>
                  <a:uFillTx/>
                  <a:latin typeface="Arial" charset="0"/>
                  <a:ea typeface="Arial" charset="0"/>
                  <a:cs typeface="Arial" charset="0"/>
                  <a:sym typeface="Helvetica"/>
                </a:rPr>
                <a:t>Programmatic CTV Fixed Rate</a:t>
              </a:r>
              <a:r>
                <a:rPr lang="en-US" sz="2000" b="1">
                  <a:solidFill>
                    <a:srgbClr val="FFFFFF"/>
                  </a:solidFill>
                  <a:latin typeface="Arial" charset="0"/>
                  <a:ea typeface="Arial" charset="0"/>
                  <a:cs typeface="Arial" charset="0"/>
                  <a:sym typeface="Helvetica"/>
                </a:rPr>
                <a:t> Deals</a:t>
              </a:r>
              <a:endParaRPr kumimoji="0" lang="en-US" sz="2000" b="1" i="0" u="none" strike="noStrike" kern="1200" cap="none" spc="0" normalizeH="0" baseline="0" noProof="0">
                <a:ln>
                  <a:noFill/>
                </a:ln>
                <a:solidFill>
                  <a:srgbClr val="FFFFFF"/>
                </a:solidFill>
                <a:effectLst/>
                <a:uLnTx/>
                <a:uFillTx/>
                <a:latin typeface="Arial" charset="0"/>
                <a:ea typeface="Arial" charset="0"/>
                <a:cs typeface="Arial" charset="0"/>
                <a:sym typeface="Helvetica"/>
              </a:endParaRPr>
            </a:p>
          </p:txBody>
        </p:sp>
      </p:grpSp>
      <p:sp>
        <p:nvSpPr>
          <p:cNvPr id="60" name="Shape 1116">
            <a:extLst>
              <a:ext uri="{FF2B5EF4-FFF2-40B4-BE49-F238E27FC236}">
                <a16:creationId xmlns:a16="http://schemas.microsoft.com/office/drawing/2014/main" id="{D1D16C8D-D7A1-7B40-B0E6-358C9B575BE7}"/>
              </a:ext>
            </a:extLst>
          </p:cNvPr>
          <p:cNvSpPr/>
          <p:nvPr/>
        </p:nvSpPr>
        <p:spPr>
          <a:xfrm>
            <a:off x="620948" y="2455362"/>
            <a:ext cx="3172273" cy="3263915"/>
          </a:xfrm>
          <a:custGeom>
            <a:avLst/>
            <a:gdLst/>
            <a:ahLst/>
            <a:cxnLst>
              <a:cxn ang="0">
                <a:pos x="wd2" y="hd2"/>
              </a:cxn>
              <a:cxn ang="5400000">
                <a:pos x="wd2" y="hd2"/>
              </a:cxn>
              <a:cxn ang="10800000">
                <a:pos x="wd2" y="hd2"/>
              </a:cxn>
              <a:cxn ang="16200000">
                <a:pos x="wd2" y="hd2"/>
              </a:cxn>
            </a:cxnLst>
            <a:rect l="0" t="0" r="r" b="b"/>
            <a:pathLst>
              <a:path w="21600" h="21600" extrusionOk="0">
                <a:moveTo>
                  <a:pt x="0" y="9234"/>
                </a:moveTo>
                <a:lnTo>
                  <a:pt x="10800" y="0"/>
                </a:lnTo>
                <a:lnTo>
                  <a:pt x="21600" y="9234"/>
                </a:lnTo>
                <a:lnTo>
                  <a:pt x="17836" y="9234"/>
                </a:lnTo>
                <a:lnTo>
                  <a:pt x="17836" y="21600"/>
                </a:lnTo>
                <a:lnTo>
                  <a:pt x="3764" y="21600"/>
                </a:lnTo>
                <a:lnTo>
                  <a:pt x="3764" y="9234"/>
                </a:lnTo>
                <a:close/>
              </a:path>
            </a:pathLst>
          </a:custGeom>
          <a:gradFill flip="none" rotWithShape="1">
            <a:gsLst>
              <a:gs pos="52000">
                <a:schemeClr val="tx2"/>
              </a:gs>
              <a:gs pos="100000">
                <a:schemeClr val="tx2">
                  <a:alpha val="0"/>
                </a:schemeClr>
              </a:gs>
            </a:gsLst>
            <a:lin ang="5400000" scaled="0"/>
          </a:gradFill>
          <a:ln w="12700" cap="flat">
            <a:noFill/>
            <a:miter lim="400000"/>
          </a:ln>
          <a:effectLst/>
        </p:spPr>
        <p:txBody>
          <a:bodyPr wrap="square" lIns="60959" tIns="60959" rIns="60959" bIns="60959" numCol="1" anchor="ctr">
            <a:noAutofit/>
          </a:bodyPr>
          <a:lstStyle/>
          <a:p>
            <a:pPr marL="0" marR="0" lvl="0" indent="0" algn="l" defTabSz="914377" rtl="0" eaLnBrk="1" fontAlgn="auto" latinLnBrk="0" hangingPunct="1">
              <a:lnSpc>
                <a:spcPct val="100000"/>
              </a:lnSpc>
              <a:spcBef>
                <a:spcPts val="0"/>
              </a:spcBef>
              <a:spcAft>
                <a:spcPts val="0"/>
              </a:spcAft>
              <a:buClrTx/>
              <a:buSzTx/>
              <a:buFontTx/>
              <a:buNone/>
              <a:tabLst/>
              <a:defRPr>
                <a:latin typeface="+mn-lt"/>
                <a:ea typeface="+mn-ea"/>
                <a:cs typeface="+mn-cs"/>
                <a:sym typeface="Arial"/>
              </a:defRPr>
            </a:pPr>
            <a:endParaRPr kumimoji="0" sz="900" b="0" i="0" u="none" strike="noStrike" kern="1200" cap="none" spc="0" normalizeH="0" baseline="0" noProof="0">
              <a:ln>
                <a:noFill/>
              </a:ln>
              <a:solidFill>
                <a:srgbClr val="000000"/>
              </a:solidFill>
              <a:effectLst/>
              <a:uLnTx/>
              <a:uFillTx/>
              <a:latin typeface="Arial" panose="020B0604020202020204"/>
              <a:ea typeface="+mn-ea"/>
              <a:cs typeface="+mn-cs"/>
              <a:sym typeface="Arial"/>
            </a:endParaRPr>
          </a:p>
        </p:txBody>
      </p:sp>
      <p:sp>
        <p:nvSpPr>
          <p:cNvPr id="61" name="TextBox 60">
            <a:extLst>
              <a:ext uri="{FF2B5EF4-FFF2-40B4-BE49-F238E27FC236}">
                <a16:creationId xmlns:a16="http://schemas.microsoft.com/office/drawing/2014/main" id="{53B27962-4F7C-B449-B124-8F2D33159BDA}"/>
              </a:ext>
            </a:extLst>
          </p:cNvPr>
          <p:cNvSpPr txBox="1"/>
          <p:nvPr/>
        </p:nvSpPr>
        <p:spPr>
          <a:xfrm>
            <a:off x="1073541" y="3877307"/>
            <a:ext cx="2267087" cy="81116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noAutofit/>
          </a:bodyPr>
          <a:lstStyle/>
          <a:p>
            <a:pPr marL="0" marR="0" lvl="0" indent="0" algn="ctr" defTabSz="2438400" rtl="0" eaLnBrk="1" fontAlgn="auto" latinLnBrk="0" hangingPunct="0">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FFFFFF"/>
                </a:solidFill>
                <a:effectLst/>
                <a:uLnTx/>
                <a:uFillTx/>
                <a:latin typeface="Arial" charset="0"/>
                <a:ea typeface="Arial" charset="0"/>
                <a:cs typeface="Arial" charset="0"/>
                <a:sym typeface="Helvetica"/>
              </a:rPr>
              <a:t>Available </a:t>
            </a:r>
          </a:p>
          <a:p>
            <a:pPr marL="0" marR="0" lvl="0" indent="0" algn="ctr" defTabSz="2438400" rtl="0" eaLnBrk="1" fontAlgn="auto" latinLnBrk="0" hangingPunct="0">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FFFFFF"/>
                </a:solidFill>
                <a:effectLst/>
                <a:uLnTx/>
                <a:uFillTx/>
                <a:latin typeface="Arial" charset="0"/>
                <a:ea typeface="Arial" charset="0"/>
                <a:cs typeface="Arial" charset="0"/>
                <a:sym typeface="Helvetica"/>
              </a:rPr>
              <a:t>CTV Inventory </a:t>
            </a:r>
          </a:p>
        </p:txBody>
      </p:sp>
      <p:sp>
        <p:nvSpPr>
          <p:cNvPr id="62" name="TextBox 61">
            <a:extLst>
              <a:ext uri="{FF2B5EF4-FFF2-40B4-BE49-F238E27FC236}">
                <a16:creationId xmlns:a16="http://schemas.microsoft.com/office/drawing/2014/main" id="{2D0C3B42-D090-2B4B-BA2E-B781A0752BE2}"/>
              </a:ext>
            </a:extLst>
          </p:cNvPr>
          <p:cNvSpPr txBox="1"/>
          <p:nvPr/>
        </p:nvSpPr>
        <p:spPr>
          <a:xfrm>
            <a:off x="1132535" y="3098854"/>
            <a:ext cx="2149099" cy="81116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noAutofit/>
          </a:bodyPr>
          <a:lstStyle/>
          <a:p>
            <a:pPr marL="0" marR="0" indent="0" algn="ctr" defTabSz="2438400" rtl="0" fontAlgn="auto" latinLnBrk="0" hangingPunct="0">
              <a:lnSpc>
                <a:spcPct val="100000"/>
              </a:lnSpc>
              <a:spcBef>
                <a:spcPts val="0"/>
              </a:spcBef>
              <a:spcAft>
                <a:spcPts val="0"/>
              </a:spcAft>
              <a:buClrTx/>
              <a:buSzTx/>
              <a:buFontTx/>
              <a:buNone/>
              <a:tabLst/>
            </a:pPr>
            <a:r>
              <a:rPr kumimoji="0" lang="en-US" sz="5400" b="1" i="0" u="none" strike="noStrike" cap="none" spc="0" normalizeH="0" baseline="0">
                <a:ln>
                  <a:noFill/>
                </a:ln>
                <a:solidFill>
                  <a:schemeClr val="bg1"/>
                </a:solidFill>
                <a:effectLst/>
                <a:uFillTx/>
                <a:latin typeface="Arial" charset="0"/>
                <a:ea typeface="Arial" charset="0"/>
                <a:cs typeface="Arial" charset="0"/>
                <a:sym typeface="Helvetica"/>
              </a:rPr>
              <a:t>+40%</a:t>
            </a:r>
          </a:p>
        </p:txBody>
      </p:sp>
      <p:sp>
        <p:nvSpPr>
          <p:cNvPr id="63" name="TextBox 62">
            <a:extLst>
              <a:ext uri="{FF2B5EF4-FFF2-40B4-BE49-F238E27FC236}">
                <a16:creationId xmlns:a16="http://schemas.microsoft.com/office/drawing/2014/main" id="{69E8E383-7988-9040-B185-E4B4C30037DA}"/>
              </a:ext>
            </a:extLst>
          </p:cNvPr>
          <p:cNvSpPr txBox="1"/>
          <p:nvPr/>
        </p:nvSpPr>
        <p:spPr>
          <a:xfrm>
            <a:off x="3933534" y="1660013"/>
            <a:ext cx="4028207" cy="707886"/>
          </a:xfrm>
          <a:prstGeom prst="rect">
            <a:avLst/>
          </a:prstGeom>
          <a:noFill/>
        </p:spPr>
        <p:txBody>
          <a:bodyPr wrap="square" rtlCol="0">
            <a:spAutoFit/>
          </a:bodyPr>
          <a:lstStyle/>
          <a:p>
            <a:pPr algn="ctr"/>
            <a:r>
              <a:rPr lang="en-US" sz="2000" b="1">
                <a:solidFill>
                  <a:schemeClr val="bg2"/>
                </a:solidFill>
              </a:rPr>
              <a:t>But Programmatic CTV CPMs </a:t>
            </a:r>
          </a:p>
          <a:p>
            <a:pPr algn="ctr"/>
            <a:r>
              <a:rPr lang="en-US" sz="2000" b="1">
                <a:solidFill>
                  <a:schemeClr val="bg2"/>
                </a:solidFill>
              </a:rPr>
              <a:t>Have Remained Flat</a:t>
            </a:r>
          </a:p>
        </p:txBody>
      </p:sp>
      <p:sp>
        <p:nvSpPr>
          <p:cNvPr id="64" name="Shape 1119">
            <a:extLst>
              <a:ext uri="{FF2B5EF4-FFF2-40B4-BE49-F238E27FC236}">
                <a16:creationId xmlns:a16="http://schemas.microsoft.com/office/drawing/2014/main" id="{CDBF7C03-85E5-A944-8AF6-07709C5D3B36}"/>
              </a:ext>
            </a:extLst>
          </p:cNvPr>
          <p:cNvSpPr/>
          <p:nvPr/>
        </p:nvSpPr>
        <p:spPr>
          <a:xfrm rot="10800000">
            <a:off x="8377162" y="2522968"/>
            <a:ext cx="3172273" cy="3263915"/>
          </a:xfrm>
          <a:custGeom>
            <a:avLst/>
            <a:gdLst/>
            <a:ahLst/>
            <a:cxnLst>
              <a:cxn ang="0">
                <a:pos x="wd2" y="hd2"/>
              </a:cxn>
              <a:cxn ang="5400000">
                <a:pos x="wd2" y="hd2"/>
              </a:cxn>
              <a:cxn ang="10800000">
                <a:pos x="wd2" y="hd2"/>
              </a:cxn>
              <a:cxn ang="16200000">
                <a:pos x="wd2" y="hd2"/>
              </a:cxn>
            </a:cxnLst>
            <a:rect l="0" t="0" r="r" b="b"/>
            <a:pathLst>
              <a:path w="21600" h="21600" extrusionOk="0">
                <a:moveTo>
                  <a:pt x="0" y="9234"/>
                </a:moveTo>
                <a:lnTo>
                  <a:pt x="10800" y="0"/>
                </a:lnTo>
                <a:lnTo>
                  <a:pt x="21600" y="9234"/>
                </a:lnTo>
                <a:lnTo>
                  <a:pt x="17836" y="9234"/>
                </a:lnTo>
                <a:lnTo>
                  <a:pt x="17836" y="21600"/>
                </a:lnTo>
                <a:lnTo>
                  <a:pt x="3764" y="21600"/>
                </a:lnTo>
                <a:lnTo>
                  <a:pt x="3764" y="9234"/>
                </a:lnTo>
                <a:close/>
              </a:path>
            </a:pathLst>
          </a:custGeom>
          <a:gradFill flip="none" rotWithShape="1">
            <a:gsLst>
              <a:gs pos="45000">
                <a:srgbClr val="FF6663"/>
              </a:gs>
              <a:gs pos="100000">
                <a:schemeClr val="accent2">
                  <a:alpha val="0"/>
                </a:schemeClr>
              </a:gs>
            </a:gsLst>
            <a:lin ang="5400000" scaled="0"/>
          </a:gradFill>
          <a:ln w="12700" cap="flat">
            <a:noFill/>
            <a:miter lim="400000"/>
          </a:ln>
          <a:effectLst/>
        </p:spPr>
        <p:txBody>
          <a:bodyPr wrap="square" lIns="60959" tIns="60959" rIns="60959" bIns="60959" numCol="1" anchor="ctr">
            <a:noAutofit/>
          </a:bodyPr>
          <a:lstStyle/>
          <a:p>
            <a:pPr marL="0" marR="0" lvl="0" indent="0" algn="l" defTabSz="914377" rtl="0" eaLnBrk="1" fontAlgn="auto" latinLnBrk="0" hangingPunct="1">
              <a:lnSpc>
                <a:spcPct val="100000"/>
              </a:lnSpc>
              <a:spcBef>
                <a:spcPts val="0"/>
              </a:spcBef>
              <a:spcAft>
                <a:spcPts val="0"/>
              </a:spcAft>
              <a:buClrTx/>
              <a:buSzTx/>
              <a:buFontTx/>
              <a:buNone/>
              <a:tabLst/>
              <a:defRPr>
                <a:latin typeface="+mn-lt"/>
                <a:ea typeface="+mn-ea"/>
                <a:cs typeface="+mn-cs"/>
                <a:sym typeface="Arial"/>
              </a:defRPr>
            </a:pPr>
            <a:endParaRPr kumimoji="0" sz="900" b="0" i="0" u="none" strike="noStrike" kern="1200" cap="none" spc="0" normalizeH="0" baseline="0" noProof="0">
              <a:ln>
                <a:noFill/>
              </a:ln>
              <a:solidFill>
                <a:srgbClr val="000000"/>
              </a:solidFill>
              <a:effectLst/>
              <a:uLnTx/>
              <a:uFillTx/>
              <a:latin typeface="Arial" panose="020B0604020202020204"/>
              <a:ea typeface="+mn-ea"/>
              <a:cs typeface="+mn-cs"/>
              <a:sym typeface="Arial"/>
            </a:endParaRPr>
          </a:p>
        </p:txBody>
      </p:sp>
      <p:sp>
        <p:nvSpPr>
          <p:cNvPr id="65" name="TextBox 64">
            <a:extLst>
              <a:ext uri="{FF2B5EF4-FFF2-40B4-BE49-F238E27FC236}">
                <a16:creationId xmlns:a16="http://schemas.microsoft.com/office/drawing/2014/main" id="{5AA7BA03-F98B-1542-890F-EBD56EAEA09C}"/>
              </a:ext>
            </a:extLst>
          </p:cNvPr>
          <p:cNvSpPr txBox="1"/>
          <p:nvPr/>
        </p:nvSpPr>
        <p:spPr>
          <a:xfrm>
            <a:off x="8829754" y="3652520"/>
            <a:ext cx="2267087" cy="81116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noAutofit/>
          </a:bodyPr>
          <a:lstStyle/>
          <a:p>
            <a:pPr marL="0" marR="0" lvl="0" indent="0" algn="ctr" defTabSz="2438400" rtl="0" eaLnBrk="1" fontAlgn="auto" latinLnBrk="0" hangingPunct="0">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FFFFFF"/>
                </a:solidFill>
                <a:effectLst/>
                <a:uLnTx/>
                <a:uFillTx/>
                <a:latin typeface="Arial" charset="0"/>
                <a:ea typeface="Arial" charset="0"/>
                <a:cs typeface="Arial" charset="0"/>
                <a:sym typeface="Helvetica"/>
              </a:rPr>
              <a:t>Inventory </a:t>
            </a:r>
          </a:p>
          <a:p>
            <a:pPr marL="0" marR="0" lvl="0" indent="0" algn="ctr" defTabSz="2438400" rtl="0" eaLnBrk="1" fontAlgn="auto" latinLnBrk="0" hangingPunct="0">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FFFFFF"/>
                </a:solidFill>
                <a:effectLst/>
                <a:uLnTx/>
                <a:uFillTx/>
                <a:latin typeface="Arial" charset="0"/>
                <a:ea typeface="Arial" charset="0"/>
                <a:cs typeface="Arial" charset="0"/>
                <a:sym typeface="Helvetica"/>
              </a:rPr>
              <a:t>Left Unsold</a:t>
            </a:r>
          </a:p>
        </p:txBody>
      </p:sp>
      <p:sp>
        <p:nvSpPr>
          <p:cNvPr id="66" name="Freeform 65">
            <a:extLst>
              <a:ext uri="{FF2B5EF4-FFF2-40B4-BE49-F238E27FC236}">
                <a16:creationId xmlns:a16="http://schemas.microsoft.com/office/drawing/2014/main" id="{CF40E8BC-30C8-ED41-87DC-F43E690286FE}"/>
              </a:ext>
            </a:extLst>
          </p:cNvPr>
          <p:cNvSpPr/>
          <p:nvPr/>
        </p:nvSpPr>
        <p:spPr>
          <a:xfrm>
            <a:off x="4598071" y="3314443"/>
            <a:ext cx="2699133" cy="121209"/>
          </a:xfrm>
          <a:custGeom>
            <a:avLst/>
            <a:gdLst>
              <a:gd name="connsiteX0" fmla="*/ 0 w 2699133"/>
              <a:gd name="connsiteY0" fmla="*/ 0 h 121209"/>
              <a:gd name="connsiteX1" fmla="*/ 969485 w 2699133"/>
              <a:gd name="connsiteY1" fmla="*/ 121185 h 121209"/>
              <a:gd name="connsiteX2" fmla="*/ 1817783 w 2699133"/>
              <a:gd name="connsiteY2" fmla="*/ 11017 h 121209"/>
              <a:gd name="connsiteX3" fmla="*/ 2699133 w 2699133"/>
              <a:gd name="connsiteY3" fmla="*/ 55084 h 121209"/>
              <a:gd name="connsiteX4" fmla="*/ 2699133 w 2699133"/>
              <a:gd name="connsiteY4" fmla="*/ 55084 h 121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99133" h="121209">
                <a:moveTo>
                  <a:pt x="0" y="0"/>
                </a:moveTo>
                <a:cubicBezTo>
                  <a:pt x="333260" y="59674"/>
                  <a:pt x="666521" y="119349"/>
                  <a:pt x="969485" y="121185"/>
                </a:cubicBezTo>
                <a:cubicBezTo>
                  <a:pt x="1272449" y="123021"/>
                  <a:pt x="1529508" y="22034"/>
                  <a:pt x="1817783" y="11017"/>
                </a:cubicBezTo>
                <a:cubicBezTo>
                  <a:pt x="2106058" y="0"/>
                  <a:pt x="2699133" y="55084"/>
                  <a:pt x="2699133" y="55084"/>
                </a:cubicBezTo>
                <a:lnTo>
                  <a:pt x="2699133" y="55084"/>
                </a:lnTo>
              </a:path>
            </a:pathLst>
          </a:cu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7" name="Group 66">
            <a:extLst>
              <a:ext uri="{FF2B5EF4-FFF2-40B4-BE49-F238E27FC236}">
                <a16:creationId xmlns:a16="http://schemas.microsoft.com/office/drawing/2014/main" id="{0D38837D-3B11-C243-90B8-9B214949EE46}"/>
              </a:ext>
            </a:extLst>
          </p:cNvPr>
          <p:cNvGrpSpPr/>
          <p:nvPr/>
        </p:nvGrpSpPr>
        <p:grpSpPr>
          <a:xfrm>
            <a:off x="4461401" y="2729029"/>
            <a:ext cx="2966533" cy="2632141"/>
            <a:chOff x="4091466" y="2896437"/>
            <a:chExt cx="2966533" cy="2632141"/>
          </a:xfrm>
        </p:grpSpPr>
        <p:cxnSp>
          <p:nvCxnSpPr>
            <p:cNvPr id="68" name="Straight Connector 67">
              <a:extLst>
                <a:ext uri="{FF2B5EF4-FFF2-40B4-BE49-F238E27FC236}">
                  <a16:creationId xmlns:a16="http://schemas.microsoft.com/office/drawing/2014/main" id="{9D214D59-EDF1-274B-BB77-F3E64B6875D9}"/>
                </a:ext>
              </a:extLst>
            </p:cNvPr>
            <p:cNvCxnSpPr>
              <a:cxnSpLocks/>
            </p:cNvCxnSpPr>
            <p:nvPr/>
          </p:nvCxnSpPr>
          <p:spPr>
            <a:xfrm flipH="1">
              <a:off x="4091466" y="5525786"/>
              <a:ext cx="2966533" cy="0"/>
            </a:xfrm>
            <a:prstGeom prst="line">
              <a:avLst/>
            </a:prstGeom>
            <a:ln w="28575">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AA81DAD4-623A-2547-9008-5B9065056758}"/>
                </a:ext>
              </a:extLst>
            </p:cNvPr>
            <p:cNvCxnSpPr>
              <a:cxnSpLocks/>
            </p:cNvCxnSpPr>
            <p:nvPr/>
          </p:nvCxnSpPr>
          <p:spPr>
            <a:xfrm>
              <a:off x="4098143" y="2896437"/>
              <a:ext cx="0" cy="2632141"/>
            </a:xfrm>
            <a:prstGeom prst="line">
              <a:avLst/>
            </a:prstGeom>
            <a:ln w="28575">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70" name="TextBox 69">
            <a:extLst>
              <a:ext uri="{FF2B5EF4-FFF2-40B4-BE49-F238E27FC236}">
                <a16:creationId xmlns:a16="http://schemas.microsoft.com/office/drawing/2014/main" id="{805641A9-C13B-6D46-B4AF-1BFDB827F544}"/>
              </a:ext>
            </a:extLst>
          </p:cNvPr>
          <p:cNvSpPr txBox="1"/>
          <p:nvPr/>
        </p:nvSpPr>
        <p:spPr>
          <a:xfrm>
            <a:off x="973560" y="1660013"/>
            <a:ext cx="2467048" cy="707886"/>
          </a:xfrm>
          <a:prstGeom prst="rect">
            <a:avLst/>
          </a:prstGeom>
          <a:noFill/>
        </p:spPr>
        <p:txBody>
          <a:bodyPr wrap="square" rtlCol="0">
            <a:spAutoFit/>
          </a:bodyPr>
          <a:lstStyle/>
          <a:p>
            <a:pPr algn="ctr"/>
            <a:r>
              <a:rPr lang="en-US" sz="2000" b="1">
                <a:solidFill>
                  <a:schemeClr val="bg1"/>
                </a:solidFill>
              </a:rPr>
              <a:t>CTV Supply </a:t>
            </a:r>
          </a:p>
          <a:p>
            <a:pPr algn="ctr"/>
            <a:r>
              <a:rPr lang="en-US" sz="2000" b="1">
                <a:solidFill>
                  <a:schemeClr val="bg1"/>
                </a:solidFill>
              </a:rPr>
              <a:t>Has Increased</a:t>
            </a:r>
          </a:p>
        </p:txBody>
      </p:sp>
      <p:sp>
        <p:nvSpPr>
          <p:cNvPr id="71" name="Rectangle 70">
            <a:extLst>
              <a:ext uri="{FF2B5EF4-FFF2-40B4-BE49-F238E27FC236}">
                <a16:creationId xmlns:a16="http://schemas.microsoft.com/office/drawing/2014/main" id="{89C4079D-3909-F44D-9FF5-CB545788A544}"/>
              </a:ext>
            </a:extLst>
          </p:cNvPr>
          <p:cNvSpPr/>
          <p:nvPr/>
        </p:nvSpPr>
        <p:spPr>
          <a:xfrm>
            <a:off x="7321846" y="1617149"/>
            <a:ext cx="5282902" cy="1015663"/>
          </a:xfrm>
          <a:prstGeom prst="rect">
            <a:avLst/>
          </a:prstGeom>
        </p:spPr>
        <p:txBody>
          <a:bodyPr wrap="square">
            <a:spAutoFit/>
          </a:bodyPr>
          <a:lstStyle/>
          <a:p>
            <a:pPr algn="ctr"/>
            <a:r>
              <a:rPr lang="en-US" sz="2000" b="1">
                <a:solidFill>
                  <a:schemeClr val="accent2"/>
                </a:solidFill>
              </a:rPr>
              <a:t>Resulting in </a:t>
            </a:r>
          </a:p>
          <a:p>
            <a:pPr algn="ctr"/>
            <a:r>
              <a:rPr lang="en-US" sz="2000" b="1">
                <a:solidFill>
                  <a:schemeClr val="accent2"/>
                </a:solidFill>
              </a:rPr>
              <a:t>Missed Opportunity for</a:t>
            </a:r>
          </a:p>
          <a:p>
            <a:pPr algn="ctr"/>
            <a:r>
              <a:rPr lang="en-US" sz="2000" b="1">
                <a:solidFill>
                  <a:schemeClr val="accent2"/>
                </a:solidFill>
              </a:rPr>
              <a:t>Advertisers &amp; Publishers</a:t>
            </a:r>
          </a:p>
        </p:txBody>
      </p:sp>
    </p:spTree>
    <p:extLst>
      <p:ext uri="{BB962C8B-B14F-4D97-AF65-F5344CB8AC3E}">
        <p14:creationId xmlns:p14="http://schemas.microsoft.com/office/powerpoint/2010/main" val="1808705885"/>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D1B24DA1-A7D8-6E47-83AA-25D8E4547E8F}"/>
              </a:ext>
            </a:extLst>
          </p:cNvPr>
          <p:cNvSpPr>
            <a:spLocks noGrp="1"/>
          </p:cNvSpPr>
          <p:nvPr>
            <p:ph type="sldNum" sz="quarter" idx="10"/>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4073D16F-CBA8-2D4B-B283-9DA3AC0DFBBF}" type="slidenum">
              <a:rPr kumimoji="0" lang="en-US" sz="800" b="0" i="0" u="none" strike="noStrike" kern="1200" cap="none" spc="0" normalizeH="0" baseline="0" noProof="0" smtClean="0">
                <a:ln>
                  <a:noFill/>
                </a:ln>
                <a:solidFill>
                  <a:srgbClr val="FFFFFF"/>
                </a:solidFill>
                <a:effectLst/>
                <a:uLnTx/>
                <a:uFillTx/>
                <a:latin typeface="Arial" panose="020B0604020202020204"/>
                <a:ea typeface="+mn-ea"/>
                <a:cs typeface="+mn-cs"/>
                <a:sym typeface="Arial"/>
              </a:rPr>
              <a:pPr marL="0" marR="0" lvl="0" indent="0" algn="r" defTabSz="914377" rtl="0" eaLnBrk="1" fontAlgn="auto" latinLnBrk="0" hangingPunct="1">
                <a:lnSpc>
                  <a:spcPct val="100000"/>
                </a:lnSpc>
                <a:spcBef>
                  <a:spcPts val="0"/>
                </a:spcBef>
                <a:spcAft>
                  <a:spcPts val="0"/>
                </a:spcAft>
                <a:buClrTx/>
                <a:buSzTx/>
                <a:buFontTx/>
                <a:buNone/>
                <a:tabLst/>
                <a:defRPr/>
              </a:pPr>
              <a:t>9</a:t>
            </a:fld>
            <a:endParaRPr kumimoji="0" lang="en-US" sz="800" b="0" i="0" u="none" strike="noStrike" kern="1200" cap="none" spc="0" normalizeH="0" baseline="0" noProof="0">
              <a:ln>
                <a:noFill/>
              </a:ln>
              <a:solidFill>
                <a:srgbClr val="FFFFFF"/>
              </a:solidFill>
              <a:effectLst/>
              <a:uLnTx/>
              <a:uFillTx/>
              <a:latin typeface="Arial" panose="020B0604020202020204"/>
              <a:ea typeface="+mn-ea"/>
              <a:cs typeface="+mn-cs"/>
              <a:sym typeface="Arial"/>
            </a:endParaRPr>
          </a:p>
        </p:txBody>
      </p:sp>
      <p:sp>
        <p:nvSpPr>
          <p:cNvPr id="9" name="Title 8">
            <a:extLst>
              <a:ext uri="{FF2B5EF4-FFF2-40B4-BE49-F238E27FC236}">
                <a16:creationId xmlns:a16="http://schemas.microsoft.com/office/drawing/2014/main" id="{3E288900-4EED-C247-BD89-4A3E9AED896B}"/>
              </a:ext>
            </a:extLst>
          </p:cNvPr>
          <p:cNvSpPr>
            <a:spLocks noGrp="1"/>
          </p:cNvSpPr>
          <p:nvPr>
            <p:ph type="title"/>
          </p:nvPr>
        </p:nvSpPr>
        <p:spPr/>
        <p:txBody>
          <a:bodyPr/>
          <a:lstStyle/>
          <a:p>
            <a:r>
              <a:rPr lang="en-US" dirty="0"/>
              <a:t>PUBLISHERS HAVE BEEN SLOW TO FULLY EMBRACE PROGRAMMATIC OTT…</a:t>
            </a:r>
          </a:p>
        </p:txBody>
      </p:sp>
      <p:sp>
        <p:nvSpPr>
          <p:cNvPr id="7" name="Table Placeholder 6">
            <a:extLst>
              <a:ext uri="{FF2B5EF4-FFF2-40B4-BE49-F238E27FC236}">
                <a16:creationId xmlns:a16="http://schemas.microsoft.com/office/drawing/2014/main" id="{F621C130-29E4-9E4E-8744-DDD9D9D2C146}"/>
              </a:ext>
            </a:extLst>
          </p:cNvPr>
          <p:cNvSpPr>
            <a:spLocks noGrp="1"/>
          </p:cNvSpPr>
          <p:nvPr>
            <p:ph type="tbl" sz="quarter" idx="32"/>
          </p:nvPr>
        </p:nvSpPr>
        <p:spPr/>
      </p:sp>
      <p:sp>
        <p:nvSpPr>
          <p:cNvPr id="38" name="Text Placeholder 3">
            <a:extLst>
              <a:ext uri="{FF2B5EF4-FFF2-40B4-BE49-F238E27FC236}">
                <a16:creationId xmlns:a16="http://schemas.microsoft.com/office/drawing/2014/main" id="{FD1E9E63-A8DE-C64B-AABF-F781B33898E0}"/>
              </a:ext>
            </a:extLst>
          </p:cNvPr>
          <p:cNvSpPr txBox="1">
            <a:spLocks/>
          </p:cNvSpPr>
          <p:nvPr/>
        </p:nvSpPr>
        <p:spPr>
          <a:xfrm>
            <a:off x="995812" y="4361002"/>
            <a:ext cx="4949693" cy="1767411"/>
          </a:xfrm>
          <a:prstGeom prst="rect">
            <a:avLst/>
          </a:prstGeom>
          <a:solidFill>
            <a:schemeClr val="tx1">
              <a:alpha val="60000"/>
            </a:schemeClr>
          </a:solidFill>
        </p:spPr>
        <p:txBody>
          <a:bodyPr lIns="1463040" rIns="182880" anchor="ctr"/>
          <a:lstStyle>
            <a:lvl1pPr marL="450045" marR="0" indent="-45004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1pPr>
            <a:lvl2pPr marL="657209" marR="0" indent="-42861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2pPr>
            <a:lvl3pPr marL="857229" marR="0" indent="-40004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3pPr>
            <a:lvl4pPr marL="1165831"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4pPr>
            <a:lvl5pPr marL="1394425"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5pPr>
            <a:lvl6pPr marL="1485863"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6pPr>
            <a:lvl7pPr marL="1714457"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7pPr>
            <a:lvl8pPr marL="1943051"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8pPr>
            <a:lvl9pPr marL="2171646"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9pPr>
          </a:lstStyle>
          <a:p>
            <a:pPr marL="0" marR="0" lvl="0" indent="0" algn="l" defTabSz="1219170" rtl="0" eaLnBrk="1" fontAlgn="auto" latinLnBrk="0" hangingPunct="1">
              <a:lnSpc>
                <a:spcPct val="100000"/>
              </a:lnSpc>
              <a:spcBef>
                <a:spcPts val="0"/>
              </a:spcBef>
              <a:spcAft>
                <a:spcPts val="400"/>
              </a:spcAft>
              <a:buClrTx/>
              <a:buSzPct val="100000"/>
              <a:buFontTx/>
              <a:buNone/>
              <a:tabLst/>
              <a:defRPr/>
            </a:pPr>
            <a:r>
              <a:rPr kumimoji="0" lang="en-US" sz="2400" b="1" i="0" u="none" strike="noStrike" kern="0" cap="none" spc="0" normalizeH="0" baseline="0" noProof="0">
                <a:ln>
                  <a:noFill/>
                </a:ln>
                <a:solidFill>
                  <a:schemeClr val="bg2"/>
                </a:solidFill>
                <a:effectLst/>
                <a:uLnTx/>
                <a:uFillTx/>
                <a:latin typeface="Arial" panose="020B0604020202020204"/>
                <a:ea typeface="+mn-ea"/>
                <a:cs typeface="+mn-cs"/>
                <a:sym typeface="Arial"/>
              </a:rPr>
              <a:t>Ad Pod Complexity</a:t>
            </a:r>
          </a:p>
        </p:txBody>
      </p:sp>
      <p:pic>
        <p:nvPicPr>
          <p:cNvPr id="1026" name="Picture 2">
            <a:extLst>
              <a:ext uri="{FF2B5EF4-FFF2-40B4-BE49-F238E27FC236}">
                <a16:creationId xmlns:a16="http://schemas.microsoft.com/office/drawing/2014/main" id="{27F67FF9-2077-C34D-A249-A2DDA16E21A1}"/>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1365360" y="4787507"/>
            <a:ext cx="822036" cy="914400"/>
          </a:xfrm>
          <a:prstGeom prst="rect">
            <a:avLst/>
          </a:prstGeom>
          <a:noFill/>
          <a:extLst>
            <a:ext uri="{909E8E84-426E-40DD-AFC4-6F175D3DCCD1}">
              <a14:hiddenFill xmlns:a14="http://schemas.microsoft.com/office/drawing/2010/main">
                <a:solidFill>
                  <a:srgbClr val="FFFFFF"/>
                </a:solidFill>
              </a14:hiddenFill>
            </a:ext>
          </a:extLst>
        </p:spPr>
      </p:pic>
      <p:sp>
        <p:nvSpPr>
          <p:cNvPr id="36" name="Text Placeholder 3">
            <a:extLst>
              <a:ext uri="{FF2B5EF4-FFF2-40B4-BE49-F238E27FC236}">
                <a16:creationId xmlns:a16="http://schemas.microsoft.com/office/drawing/2014/main" id="{57FC6AEB-9047-2749-A064-FBBBBDB04D2F}"/>
              </a:ext>
            </a:extLst>
          </p:cNvPr>
          <p:cNvSpPr txBox="1">
            <a:spLocks/>
          </p:cNvSpPr>
          <p:nvPr/>
        </p:nvSpPr>
        <p:spPr>
          <a:xfrm>
            <a:off x="6295317" y="2447834"/>
            <a:ext cx="5043814" cy="1767411"/>
          </a:xfrm>
          <a:prstGeom prst="rect">
            <a:avLst/>
          </a:prstGeom>
          <a:solidFill>
            <a:schemeClr val="tx1">
              <a:alpha val="60000"/>
            </a:schemeClr>
          </a:solidFill>
        </p:spPr>
        <p:txBody>
          <a:bodyPr lIns="1463040" rIns="182880" anchor="ctr"/>
          <a:lstStyle>
            <a:lvl1pPr marL="450045" marR="0" indent="-45004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1pPr>
            <a:lvl2pPr marL="657209" marR="0" indent="-42861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2pPr>
            <a:lvl3pPr marL="857229" marR="0" indent="-40004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3pPr>
            <a:lvl4pPr marL="1165831"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4pPr>
            <a:lvl5pPr marL="1394425"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5pPr>
            <a:lvl6pPr marL="1485863"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6pPr>
            <a:lvl7pPr marL="1714457"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7pPr>
            <a:lvl8pPr marL="1943051"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8pPr>
            <a:lvl9pPr marL="2171646"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9pPr>
          </a:lstStyle>
          <a:p>
            <a:pPr marL="0" marR="0" lvl="0" indent="0" algn="l" defTabSz="1219170" rtl="0" eaLnBrk="1" fontAlgn="auto" latinLnBrk="0" hangingPunct="1">
              <a:lnSpc>
                <a:spcPct val="100000"/>
              </a:lnSpc>
              <a:spcBef>
                <a:spcPts val="0"/>
              </a:spcBef>
              <a:spcAft>
                <a:spcPts val="400"/>
              </a:spcAft>
              <a:buClrTx/>
              <a:buSzPct val="100000"/>
              <a:buFontTx/>
              <a:buNone/>
              <a:tabLst/>
              <a:defRPr/>
            </a:pPr>
            <a:r>
              <a:rPr lang="en-US" sz="2400" b="1" kern="0">
                <a:solidFill>
                  <a:schemeClr val="bg2"/>
                </a:solidFill>
                <a:latin typeface="Arial" panose="020B0604020202020204"/>
              </a:rPr>
              <a:t>Delivering Viewer Experience</a:t>
            </a:r>
            <a:endParaRPr kumimoji="0" lang="en-US" sz="2400" b="1" i="0" u="none" strike="noStrike" kern="0" cap="none" spc="0" normalizeH="0" baseline="0" noProof="0">
              <a:ln>
                <a:noFill/>
              </a:ln>
              <a:solidFill>
                <a:schemeClr val="bg2"/>
              </a:solidFill>
              <a:effectLst/>
              <a:uLnTx/>
              <a:uFillTx/>
              <a:latin typeface="Arial" panose="020B0604020202020204"/>
              <a:sym typeface="Arial"/>
            </a:endParaRPr>
          </a:p>
        </p:txBody>
      </p:sp>
      <p:pic>
        <p:nvPicPr>
          <p:cNvPr id="1028" name="Picture 4">
            <a:extLst>
              <a:ext uri="{FF2B5EF4-FFF2-40B4-BE49-F238E27FC236}">
                <a16:creationId xmlns:a16="http://schemas.microsoft.com/office/drawing/2014/main" id="{A5A05E39-49FE-B443-AB17-7CA3E8E525A6}"/>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6584425" y="2916524"/>
            <a:ext cx="914400" cy="914400"/>
          </a:xfrm>
          <a:prstGeom prst="rect">
            <a:avLst/>
          </a:prstGeom>
          <a:noFill/>
          <a:extLst>
            <a:ext uri="{909E8E84-426E-40DD-AFC4-6F175D3DCCD1}">
              <a14:hiddenFill xmlns:a14="http://schemas.microsoft.com/office/drawing/2010/main">
                <a:solidFill>
                  <a:srgbClr val="FFFFFF"/>
                </a:solidFill>
              </a14:hiddenFill>
            </a:ext>
          </a:extLst>
        </p:spPr>
      </p:pic>
      <p:sp>
        <p:nvSpPr>
          <p:cNvPr id="37" name="Text Placeholder 3">
            <a:extLst>
              <a:ext uri="{FF2B5EF4-FFF2-40B4-BE49-F238E27FC236}">
                <a16:creationId xmlns:a16="http://schemas.microsoft.com/office/drawing/2014/main" id="{77285901-99E5-9A4E-A7BB-6BAACB78DF00}"/>
              </a:ext>
            </a:extLst>
          </p:cNvPr>
          <p:cNvSpPr txBox="1">
            <a:spLocks/>
          </p:cNvSpPr>
          <p:nvPr/>
        </p:nvSpPr>
        <p:spPr>
          <a:xfrm>
            <a:off x="6295317" y="4361002"/>
            <a:ext cx="5043814" cy="1767411"/>
          </a:xfrm>
          <a:prstGeom prst="rect">
            <a:avLst/>
          </a:prstGeom>
          <a:solidFill>
            <a:schemeClr val="tx1">
              <a:alpha val="60000"/>
            </a:schemeClr>
          </a:solidFill>
        </p:spPr>
        <p:txBody>
          <a:bodyPr lIns="1463040" rIns="182880" anchor="ctr"/>
          <a:lstStyle>
            <a:lvl1pPr marL="450045" marR="0" indent="-45004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1pPr>
            <a:lvl2pPr marL="657209" marR="0" indent="-42861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2pPr>
            <a:lvl3pPr marL="857229" marR="0" indent="-40004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3pPr>
            <a:lvl4pPr marL="1165831"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4pPr>
            <a:lvl5pPr marL="1394425"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5pPr>
            <a:lvl6pPr marL="1485863"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6pPr>
            <a:lvl7pPr marL="1714457"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7pPr>
            <a:lvl8pPr marL="1943051"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8pPr>
            <a:lvl9pPr marL="2171646"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9pPr>
          </a:lstStyle>
          <a:p>
            <a:pPr marL="0" marR="0" lvl="0" indent="0" algn="l" defTabSz="1219170" rtl="0" eaLnBrk="1" fontAlgn="auto" latinLnBrk="0" hangingPunct="1">
              <a:lnSpc>
                <a:spcPct val="100000"/>
              </a:lnSpc>
              <a:spcBef>
                <a:spcPts val="0"/>
              </a:spcBef>
              <a:spcAft>
                <a:spcPts val="400"/>
              </a:spcAft>
              <a:buClrTx/>
              <a:buSzPct val="100000"/>
              <a:buFontTx/>
              <a:buNone/>
              <a:tabLst/>
              <a:defRPr/>
            </a:pPr>
            <a:r>
              <a:rPr kumimoji="0" lang="en-US" sz="2400" b="1" i="0" u="none" strike="noStrike" kern="0" cap="none" spc="0" normalizeH="0" baseline="0" noProof="0">
                <a:ln>
                  <a:noFill/>
                </a:ln>
                <a:solidFill>
                  <a:schemeClr val="bg2"/>
                </a:solidFill>
                <a:effectLst/>
                <a:uLnTx/>
                <a:uFillTx/>
                <a:latin typeface="Arial" panose="020B0604020202020204"/>
                <a:ea typeface="+mn-ea"/>
                <a:cs typeface="+mn-cs"/>
                <a:sym typeface="Arial"/>
              </a:rPr>
              <a:t>Transparency &amp; Control</a:t>
            </a:r>
          </a:p>
        </p:txBody>
      </p:sp>
      <p:pic>
        <p:nvPicPr>
          <p:cNvPr id="34" name="Graphic 33">
            <a:extLst>
              <a:ext uri="{FF2B5EF4-FFF2-40B4-BE49-F238E27FC236}">
                <a16:creationId xmlns:a16="http://schemas.microsoft.com/office/drawing/2014/main" id="{CF0A5C26-AE14-E044-8D6C-160FEBE85995}"/>
              </a:ext>
            </a:extLst>
          </p:cNvPr>
          <p:cNvPicPr>
            <a:picLocks noChangeAspect="1"/>
          </p:cNvPicPr>
          <p:nvPr/>
        </p:nvPicPr>
        <p:blipFill>
          <a:blip r:embed="rId7">
            <a:lum bright="100000"/>
            <a:extLst>
              <a:ext uri="{96DAC541-7B7A-43D3-8B79-37D633B846F1}">
                <asvg:svgBlip xmlns:asvg="http://schemas.microsoft.com/office/drawing/2016/SVG/main" r:embed="rId8"/>
              </a:ext>
            </a:extLst>
          </a:blip>
          <a:stretch>
            <a:fillRect/>
          </a:stretch>
        </p:blipFill>
        <p:spPr>
          <a:xfrm>
            <a:off x="6584425" y="4787507"/>
            <a:ext cx="914400" cy="914400"/>
          </a:xfrm>
          <a:prstGeom prst="rect">
            <a:avLst/>
          </a:prstGeom>
        </p:spPr>
      </p:pic>
      <p:sp>
        <p:nvSpPr>
          <p:cNvPr id="32" name="Text Placeholder 3">
            <a:extLst>
              <a:ext uri="{FF2B5EF4-FFF2-40B4-BE49-F238E27FC236}">
                <a16:creationId xmlns:a16="http://schemas.microsoft.com/office/drawing/2014/main" id="{0BC36A4A-CE6B-EC4F-BA19-72B1CC17711C}"/>
              </a:ext>
            </a:extLst>
          </p:cNvPr>
          <p:cNvSpPr txBox="1">
            <a:spLocks/>
          </p:cNvSpPr>
          <p:nvPr/>
        </p:nvSpPr>
        <p:spPr>
          <a:xfrm>
            <a:off x="995994" y="2447834"/>
            <a:ext cx="4949693" cy="1767411"/>
          </a:xfrm>
          <a:prstGeom prst="rect">
            <a:avLst/>
          </a:prstGeom>
          <a:solidFill>
            <a:schemeClr val="tx1">
              <a:alpha val="60000"/>
            </a:schemeClr>
          </a:solidFill>
        </p:spPr>
        <p:txBody>
          <a:bodyPr lIns="1463040" rIns="182880" anchor="ctr"/>
          <a:lstStyle>
            <a:lvl1pPr marL="450045" marR="0" indent="-45004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1pPr>
            <a:lvl2pPr marL="657209" marR="0" indent="-42861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2pPr>
            <a:lvl3pPr marL="857229" marR="0" indent="-40004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3pPr>
            <a:lvl4pPr marL="1165831"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4pPr>
            <a:lvl5pPr marL="1394425"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5pPr>
            <a:lvl6pPr marL="1485863"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6pPr>
            <a:lvl7pPr marL="1714457"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7pPr>
            <a:lvl8pPr marL="1943051"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8pPr>
            <a:lvl9pPr marL="2171646"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9pPr>
          </a:lstStyle>
          <a:p>
            <a:pPr marL="0" marR="0" lvl="0" indent="0" algn="l" defTabSz="1219170" rtl="0" eaLnBrk="1" fontAlgn="auto" latinLnBrk="0" hangingPunct="1">
              <a:lnSpc>
                <a:spcPct val="100000"/>
              </a:lnSpc>
              <a:spcBef>
                <a:spcPts val="0"/>
              </a:spcBef>
              <a:spcAft>
                <a:spcPts val="400"/>
              </a:spcAft>
              <a:buClrTx/>
              <a:buSzPct val="100000"/>
              <a:buFontTx/>
              <a:buNone/>
              <a:tabLst/>
              <a:defRPr/>
            </a:pPr>
            <a:r>
              <a:rPr lang="en-US" sz="2400" b="1" kern="0">
                <a:solidFill>
                  <a:schemeClr val="bg2"/>
                </a:solidFill>
                <a:latin typeface="Arial" panose="020B0604020202020204"/>
              </a:rPr>
              <a:t>Preserving Inventory Value</a:t>
            </a:r>
            <a:endParaRPr kumimoji="0" lang="en-US" sz="2400" b="1" i="0" u="none" strike="noStrike" kern="0" cap="none" spc="0" normalizeH="0" baseline="0" noProof="0">
              <a:ln>
                <a:noFill/>
              </a:ln>
              <a:solidFill>
                <a:schemeClr val="bg2"/>
              </a:solidFill>
              <a:effectLst/>
              <a:uLnTx/>
              <a:uFillTx/>
              <a:latin typeface="Arial" panose="020B0604020202020204"/>
              <a:sym typeface="Arial"/>
            </a:endParaRPr>
          </a:p>
        </p:txBody>
      </p:sp>
      <p:pic>
        <p:nvPicPr>
          <p:cNvPr id="45" name="Picture 44">
            <a:extLst>
              <a:ext uri="{FF2B5EF4-FFF2-40B4-BE49-F238E27FC236}">
                <a16:creationId xmlns:a16="http://schemas.microsoft.com/office/drawing/2014/main" id="{885406A9-D666-4247-95CD-676CE525BB91}"/>
              </a:ext>
            </a:extLst>
          </p:cNvPr>
          <p:cNvPicPr>
            <a:picLocks noChangeAspect="1"/>
          </p:cNvPicPr>
          <p:nvPr/>
        </p:nvPicPr>
        <p:blipFill>
          <a:blip r:embed="rId9">
            <a:lum bright="100000"/>
          </a:blip>
          <a:stretch>
            <a:fillRect/>
          </a:stretch>
        </p:blipFill>
        <p:spPr>
          <a:xfrm>
            <a:off x="1319178" y="2932703"/>
            <a:ext cx="914400" cy="914400"/>
          </a:xfrm>
          <a:prstGeom prst="rect">
            <a:avLst/>
          </a:prstGeom>
        </p:spPr>
      </p:pic>
    </p:spTree>
    <p:extLst>
      <p:ext uri="{BB962C8B-B14F-4D97-AF65-F5344CB8AC3E}">
        <p14:creationId xmlns:p14="http://schemas.microsoft.com/office/powerpoint/2010/main" val="3018463603"/>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D1B24DA1-A7D8-6E47-83AA-25D8E4547E8F}"/>
              </a:ext>
            </a:extLst>
          </p:cNvPr>
          <p:cNvSpPr>
            <a:spLocks noGrp="1"/>
          </p:cNvSpPr>
          <p:nvPr>
            <p:ph type="sldNum" sz="quarter" idx="10"/>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4073D16F-CBA8-2D4B-B283-9DA3AC0DFBBF}" type="slidenum">
              <a:rPr kumimoji="0" lang="en-US" sz="800" b="0" i="0" u="none" strike="noStrike" kern="1200" cap="none" spc="0" normalizeH="0" baseline="0" noProof="0" smtClean="0">
                <a:ln>
                  <a:noFill/>
                </a:ln>
                <a:solidFill>
                  <a:srgbClr val="FFFFFF"/>
                </a:solidFill>
                <a:effectLst/>
                <a:uLnTx/>
                <a:uFillTx/>
                <a:latin typeface="Arial" panose="020B0604020202020204"/>
                <a:ea typeface="+mn-ea"/>
                <a:cs typeface="+mn-cs"/>
                <a:sym typeface="Arial"/>
              </a:rPr>
              <a:pPr marL="0" marR="0" lvl="0" indent="0" algn="r" defTabSz="914377" rtl="0" eaLnBrk="1" fontAlgn="auto" latinLnBrk="0" hangingPunct="1">
                <a:lnSpc>
                  <a:spcPct val="100000"/>
                </a:lnSpc>
                <a:spcBef>
                  <a:spcPts val="0"/>
                </a:spcBef>
                <a:spcAft>
                  <a:spcPts val="0"/>
                </a:spcAft>
                <a:buClrTx/>
                <a:buSzTx/>
                <a:buFontTx/>
                <a:buNone/>
                <a:tabLst/>
                <a:defRPr/>
              </a:pPr>
              <a:t>10</a:t>
            </a:fld>
            <a:endParaRPr kumimoji="0" lang="en-US" sz="800" b="0" i="0" u="none" strike="noStrike" kern="1200" cap="none" spc="0" normalizeH="0" baseline="0" noProof="0">
              <a:ln>
                <a:noFill/>
              </a:ln>
              <a:solidFill>
                <a:srgbClr val="FFFFFF"/>
              </a:solidFill>
              <a:effectLst/>
              <a:uLnTx/>
              <a:uFillTx/>
              <a:latin typeface="Arial" panose="020B0604020202020204"/>
              <a:ea typeface="+mn-ea"/>
              <a:cs typeface="+mn-cs"/>
              <a:sym typeface="Arial"/>
            </a:endParaRPr>
          </a:p>
        </p:txBody>
      </p:sp>
      <p:sp>
        <p:nvSpPr>
          <p:cNvPr id="9" name="Title 8">
            <a:extLst>
              <a:ext uri="{FF2B5EF4-FFF2-40B4-BE49-F238E27FC236}">
                <a16:creationId xmlns:a16="http://schemas.microsoft.com/office/drawing/2014/main" id="{3E288900-4EED-C247-BD89-4A3E9AED896B}"/>
              </a:ext>
            </a:extLst>
          </p:cNvPr>
          <p:cNvSpPr>
            <a:spLocks noGrp="1"/>
          </p:cNvSpPr>
          <p:nvPr>
            <p:ph type="title"/>
          </p:nvPr>
        </p:nvSpPr>
        <p:spPr/>
        <p:txBody>
          <a:bodyPr/>
          <a:lstStyle/>
          <a:p>
            <a:r>
              <a:rPr lang="en-US" dirty="0"/>
              <a:t>…WHILE BUYERS FACE UNIQUE CHALLENGES</a:t>
            </a:r>
          </a:p>
        </p:txBody>
      </p:sp>
      <p:sp>
        <p:nvSpPr>
          <p:cNvPr id="7" name="Table Placeholder 6">
            <a:extLst>
              <a:ext uri="{FF2B5EF4-FFF2-40B4-BE49-F238E27FC236}">
                <a16:creationId xmlns:a16="http://schemas.microsoft.com/office/drawing/2014/main" id="{F621C130-29E4-9E4E-8744-DDD9D9D2C146}"/>
              </a:ext>
            </a:extLst>
          </p:cNvPr>
          <p:cNvSpPr>
            <a:spLocks noGrp="1"/>
          </p:cNvSpPr>
          <p:nvPr>
            <p:ph type="tbl" sz="quarter" idx="32"/>
          </p:nvPr>
        </p:nvSpPr>
        <p:spPr/>
      </p:sp>
      <p:sp>
        <p:nvSpPr>
          <p:cNvPr id="38" name="Text Placeholder 3">
            <a:extLst>
              <a:ext uri="{FF2B5EF4-FFF2-40B4-BE49-F238E27FC236}">
                <a16:creationId xmlns:a16="http://schemas.microsoft.com/office/drawing/2014/main" id="{FD1E9E63-A8DE-C64B-AABF-F781B33898E0}"/>
              </a:ext>
            </a:extLst>
          </p:cNvPr>
          <p:cNvSpPr txBox="1">
            <a:spLocks/>
          </p:cNvSpPr>
          <p:nvPr/>
        </p:nvSpPr>
        <p:spPr>
          <a:xfrm>
            <a:off x="995994" y="4361002"/>
            <a:ext cx="4949693" cy="1767411"/>
          </a:xfrm>
          <a:prstGeom prst="rect">
            <a:avLst/>
          </a:prstGeom>
          <a:solidFill>
            <a:schemeClr val="tx1">
              <a:alpha val="60000"/>
            </a:schemeClr>
          </a:solidFill>
        </p:spPr>
        <p:txBody>
          <a:bodyPr lIns="1463040" rIns="182880" anchor="ctr"/>
          <a:lstStyle>
            <a:lvl1pPr marL="450045" marR="0" indent="-45004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1pPr>
            <a:lvl2pPr marL="657209" marR="0" indent="-42861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2pPr>
            <a:lvl3pPr marL="857229" marR="0" indent="-40004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3pPr>
            <a:lvl4pPr marL="1165831"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4pPr>
            <a:lvl5pPr marL="1394425"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5pPr>
            <a:lvl6pPr marL="1485863"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6pPr>
            <a:lvl7pPr marL="1714457"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7pPr>
            <a:lvl8pPr marL="1943051"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8pPr>
            <a:lvl9pPr marL="2171646"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9pPr>
          </a:lstStyle>
          <a:p>
            <a:pPr marL="0" marR="0" lvl="0" indent="0" algn="l" defTabSz="1219170" rtl="0" eaLnBrk="1" fontAlgn="auto" latinLnBrk="0" hangingPunct="1">
              <a:lnSpc>
                <a:spcPct val="100000"/>
              </a:lnSpc>
              <a:spcBef>
                <a:spcPts val="0"/>
              </a:spcBef>
              <a:spcAft>
                <a:spcPts val="400"/>
              </a:spcAft>
              <a:buClrTx/>
              <a:buSzPct val="100000"/>
              <a:buFontTx/>
              <a:buNone/>
              <a:tabLst/>
              <a:defRPr/>
            </a:pPr>
            <a:r>
              <a:rPr kumimoji="0" lang="en-US" sz="2400" b="1" i="0" u="none" strike="noStrike" kern="0" cap="none" spc="0" normalizeH="0" baseline="0" noProof="0">
                <a:ln>
                  <a:noFill/>
                </a:ln>
                <a:solidFill>
                  <a:schemeClr val="bg2"/>
                </a:solidFill>
                <a:effectLst/>
                <a:uLnTx/>
                <a:uFillTx/>
                <a:latin typeface="Arial" panose="020B0604020202020204"/>
                <a:ea typeface="+mn-ea"/>
                <a:cs typeface="+mn-cs"/>
                <a:sym typeface="Arial"/>
              </a:rPr>
              <a:t>Bid Request &amp; Ad Pod Blind </a:t>
            </a:r>
            <a:r>
              <a:rPr lang="en-US" sz="2400" b="1" kern="0">
                <a:solidFill>
                  <a:schemeClr val="bg2"/>
                </a:solidFill>
                <a:latin typeface="Arial" panose="020B0604020202020204"/>
              </a:rPr>
              <a:t>S</a:t>
            </a:r>
            <a:r>
              <a:rPr kumimoji="0" lang="en-US" sz="2400" b="1" i="0" u="none" strike="noStrike" kern="0" cap="none" spc="0" normalizeH="0" baseline="0" noProof="0">
                <a:ln>
                  <a:noFill/>
                </a:ln>
                <a:solidFill>
                  <a:schemeClr val="bg2"/>
                </a:solidFill>
                <a:effectLst/>
                <a:uLnTx/>
                <a:uFillTx/>
                <a:latin typeface="Arial" panose="020B0604020202020204"/>
                <a:ea typeface="+mn-ea"/>
                <a:cs typeface="+mn-cs"/>
                <a:sym typeface="Arial"/>
              </a:rPr>
              <a:t>pots</a:t>
            </a:r>
          </a:p>
        </p:txBody>
      </p:sp>
      <p:pic>
        <p:nvPicPr>
          <p:cNvPr id="16" name="Picture 15">
            <a:extLst>
              <a:ext uri="{FF2B5EF4-FFF2-40B4-BE49-F238E27FC236}">
                <a16:creationId xmlns:a16="http://schemas.microsoft.com/office/drawing/2014/main" id="{AD29F792-FF44-084B-ADB1-503AFCF164C6}"/>
              </a:ext>
            </a:extLst>
          </p:cNvPr>
          <p:cNvPicPr>
            <a:picLocks noChangeAspect="1"/>
          </p:cNvPicPr>
          <p:nvPr/>
        </p:nvPicPr>
        <p:blipFill>
          <a:blip r:embed="rId3"/>
          <a:stretch>
            <a:fillRect/>
          </a:stretch>
        </p:blipFill>
        <p:spPr>
          <a:xfrm>
            <a:off x="1283798" y="4787507"/>
            <a:ext cx="914400" cy="914400"/>
          </a:xfrm>
          <a:prstGeom prst="rect">
            <a:avLst/>
          </a:prstGeom>
        </p:spPr>
      </p:pic>
      <p:sp>
        <p:nvSpPr>
          <p:cNvPr id="37" name="Text Placeholder 3">
            <a:extLst>
              <a:ext uri="{FF2B5EF4-FFF2-40B4-BE49-F238E27FC236}">
                <a16:creationId xmlns:a16="http://schemas.microsoft.com/office/drawing/2014/main" id="{77285901-99E5-9A4E-A7BB-6BAACB78DF00}"/>
              </a:ext>
            </a:extLst>
          </p:cNvPr>
          <p:cNvSpPr txBox="1">
            <a:spLocks/>
          </p:cNvSpPr>
          <p:nvPr/>
        </p:nvSpPr>
        <p:spPr>
          <a:xfrm>
            <a:off x="6295499" y="4361002"/>
            <a:ext cx="5043814" cy="1767411"/>
          </a:xfrm>
          <a:prstGeom prst="rect">
            <a:avLst/>
          </a:prstGeom>
          <a:solidFill>
            <a:schemeClr val="tx1">
              <a:alpha val="60000"/>
            </a:schemeClr>
          </a:solidFill>
        </p:spPr>
        <p:txBody>
          <a:bodyPr lIns="1463040" rIns="182880" anchor="ctr"/>
          <a:lstStyle>
            <a:lvl1pPr marL="450045" marR="0" indent="-45004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1pPr>
            <a:lvl2pPr marL="657209" marR="0" indent="-42861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2pPr>
            <a:lvl3pPr marL="857229" marR="0" indent="-40004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3pPr>
            <a:lvl4pPr marL="1165831"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4pPr>
            <a:lvl5pPr marL="1394425"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5pPr>
            <a:lvl6pPr marL="1485863"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6pPr>
            <a:lvl7pPr marL="1714457"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7pPr>
            <a:lvl8pPr marL="1943051"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8pPr>
            <a:lvl9pPr marL="2171646"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9pPr>
          </a:lstStyle>
          <a:p>
            <a:pPr marL="0" marR="0" lvl="0" indent="0" algn="l" defTabSz="1219170" rtl="0" eaLnBrk="1" fontAlgn="auto" latinLnBrk="0" hangingPunct="1">
              <a:lnSpc>
                <a:spcPct val="100000"/>
              </a:lnSpc>
              <a:spcBef>
                <a:spcPts val="0"/>
              </a:spcBef>
              <a:spcAft>
                <a:spcPts val="400"/>
              </a:spcAft>
              <a:buClrTx/>
              <a:buSzPct val="100000"/>
              <a:buFontTx/>
              <a:buNone/>
              <a:tabLst/>
              <a:defRPr/>
            </a:pPr>
            <a:r>
              <a:rPr kumimoji="0" lang="en-US" sz="2400" b="1" i="0" u="none" strike="noStrike" kern="0" cap="none" spc="0" normalizeH="0" baseline="0" noProof="0">
                <a:ln>
                  <a:noFill/>
                </a:ln>
                <a:solidFill>
                  <a:schemeClr val="bg2"/>
                </a:solidFill>
                <a:effectLst/>
                <a:uLnTx/>
                <a:uFillTx/>
                <a:latin typeface="Arial" panose="020B0604020202020204"/>
                <a:ea typeface="+mn-ea"/>
                <a:cs typeface="+mn-cs"/>
                <a:sym typeface="Arial"/>
              </a:rPr>
              <a:t>Viewer Experience</a:t>
            </a:r>
          </a:p>
        </p:txBody>
      </p:sp>
      <p:sp>
        <p:nvSpPr>
          <p:cNvPr id="36" name="Text Placeholder 3">
            <a:extLst>
              <a:ext uri="{FF2B5EF4-FFF2-40B4-BE49-F238E27FC236}">
                <a16:creationId xmlns:a16="http://schemas.microsoft.com/office/drawing/2014/main" id="{57FC6AEB-9047-2749-A064-FBBBBDB04D2F}"/>
              </a:ext>
            </a:extLst>
          </p:cNvPr>
          <p:cNvSpPr txBox="1">
            <a:spLocks/>
          </p:cNvSpPr>
          <p:nvPr/>
        </p:nvSpPr>
        <p:spPr>
          <a:xfrm>
            <a:off x="6295499" y="2447834"/>
            <a:ext cx="5043814" cy="1767411"/>
          </a:xfrm>
          <a:prstGeom prst="rect">
            <a:avLst/>
          </a:prstGeom>
          <a:solidFill>
            <a:schemeClr val="tx1">
              <a:alpha val="60000"/>
            </a:schemeClr>
          </a:solidFill>
        </p:spPr>
        <p:txBody>
          <a:bodyPr lIns="1463040" rIns="182880" anchor="ctr"/>
          <a:lstStyle>
            <a:lvl1pPr marL="450045" marR="0" indent="-45004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1pPr>
            <a:lvl2pPr marL="657209" marR="0" indent="-42861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2pPr>
            <a:lvl3pPr marL="857229" marR="0" indent="-40004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3pPr>
            <a:lvl4pPr marL="1165831"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4pPr>
            <a:lvl5pPr marL="1394425"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5pPr>
            <a:lvl6pPr marL="1485863"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6pPr>
            <a:lvl7pPr marL="1714457"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7pPr>
            <a:lvl8pPr marL="1943051"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8pPr>
            <a:lvl9pPr marL="2171646"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9pPr>
          </a:lstStyle>
          <a:p>
            <a:pPr marL="0" marR="0" lvl="0" indent="0" algn="l" defTabSz="1219170" rtl="0" eaLnBrk="1" fontAlgn="auto" latinLnBrk="0" hangingPunct="1">
              <a:lnSpc>
                <a:spcPct val="100000"/>
              </a:lnSpc>
              <a:spcBef>
                <a:spcPts val="0"/>
              </a:spcBef>
              <a:spcAft>
                <a:spcPts val="400"/>
              </a:spcAft>
              <a:buClrTx/>
              <a:buSzPct val="100000"/>
              <a:buFontTx/>
              <a:buNone/>
              <a:tabLst/>
              <a:defRPr/>
            </a:pPr>
            <a:r>
              <a:rPr lang="en-US" sz="2400" b="1" kern="0">
                <a:solidFill>
                  <a:schemeClr val="bg2"/>
                </a:solidFill>
                <a:latin typeface="Arial" panose="020B0604020202020204"/>
              </a:rPr>
              <a:t>Limited Access to Programmatic Inventory</a:t>
            </a:r>
            <a:endParaRPr kumimoji="0" lang="en-US" sz="2400" b="1" i="0" u="none" strike="noStrike" kern="0" cap="none" spc="0" normalizeH="0" baseline="0" noProof="0">
              <a:ln>
                <a:noFill/>
              </a:ln>
              <a:solidFill>
                <a:schemeClr val="bg2"/>
              </a:solidFill>
              <a:effectLst/>
              <a:uLnTx/>
              <a:uFillTx/>
              <a:latin typeface="Arial" panose="020B0604020202020204"/>
              <a:sym typeface="Arial"/>
            </a:endParaRPr>
          </a:p>
        </p:txBody>
      </p:sp>
      <p:pic>
        <p:nvPicPr>
          <p:cNvPr id="22" name="Picture 21">
            <a:extLst>
              <a:ext uri="{FF2B5EF4-FFF2-40B4-BE49-F238E27FC236}">
                <a16:creationId xmlns:a16="http://schemas.microsoft.com/office/drawing/2014/main" id="{08A189A0-AF2B-AF4E-BF3A-A1E7AF2914DB}"/>
              </a:ext>
            </a:extLst>
          </p:cNvPr>
          <p:cNvPicPr>
            <a:picLocks noChangeAspect="1"/>
          </p:cNvPicPr>
          <p:nvPr/>
        </p:nvPicPr>
        <p:blipFill>
          <a:blip r:embed="rId4">
            <a:lum bright="100000"/>
          </a:blip>
          <a:stretch>
            <a:fillRect/>
          </a:stretch>
        </p:blipFill>
        <p:spPr>
          <a:xfrm>
            <a:off x="6442476" y="2649677"/>
            <a:ext cx="1185930" cy="1185930"/>
          </a:xfrm>
          <a:prstGeom prst="rect">
            <a:avLst/>
          </a:prstGeom>
        </p:spPr>
      </p:pic>
      <p:sp>
        <p:nvSpPr>
          <p:cNvPr id="32" name="Text Placeholder 3">
            <a:extLst>
              <a:ext uri="{FF2B5EF4-FFF2-40B4-BE49-F238E27FC236}">
                <a16:creationId xmlns:a16="http://schemas.microsoft.com/office/drawing/2014/main" id="{0BC36A4A-CE6B-EC4F-BA19-72B1CC17711C}"/>
              </a:ext>
            </a:extLst>
          </p:cNvPr>
          <p:cNvSpPr txBox="1">
            <a:spLocks/>
          </p:cNvSpPr>
          <p:nvPr/>
        </p:nvSpPr>
        <p:spPr>
          <a:xfrm>
            <a:off x="996176" y="2441178"/>
            <a:ext cx="4949693" cy="1767411"/>
          </a:xfrm>
          <a:prstGeom prst="rect">
            <a:avLst/>
          </a:prstGeom>
          <a:solidFill>
            <a:schemeClr val="tx1">
              <a:alpha val="60000"/>
            </a:schemeClr>
          </a:solidFill>
        </p:spPr>
        <p:txBody>
          <a:bodyPr lIns="1463040" rIns="182880" anchor="ctr"/>
          <a:lstStyle>
            <a:lvl1pPr marL="450045" marR="0" indent="-45004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1pPr>
            <a:lvl2pPr marL="657209" marR="0" indent="-428615"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2pPr>
            <a:lvl3pPr marL="857229" marR="0" indent="-40004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3pPr>
            <a:lvl4pPr marL="1165831"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4pPr>
            <a:lvl5pPr marL="1394425" marR="0" indent="-480048"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5pPr>
            <a:lvl6pPr marL="1485863"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6pPr>
            <a:lvl7pPr marL="1714457"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7pPr>
            <a:lvl8pPr marL="1943051"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8pPr>
            <a:lvl9pPr marL="2171646" marR="0" indent="-342891" algn="l" defTabSz="1219170" eaLnBrk="1" latinLnBrk="0" hangingPunct="1">
              <a:lnSpc>
                <a:spcPct val="100000"/>
              </a:lnSpc>
              <a:spcBef>
                <a:spcPts val="1000"/>
              </a:spcBef>
              <a:spcAft>
                <a:spcPts val="0"/>
              </a:spcAft>
              <a:buClrTx/>
              <a:buSzPct val="100000"/>
              <a:buFontTx/>
              <a:buChar char="•"/>
              <a:tabLst/>
              <a:defRPr sz="3000" b="0" i="0" u="none" strike="noStrike" cap="none" spc="0" baseline="0">
                <a:ln>
                  <a:noFill/>
                </a:ln>
                <a:solidFill>
                  <a:srgbClr val="000000"/>
                </a:solidFill>
                <a:uFillTx/>
                <a:latin typeface="+mn-lt"/>
                <a:ea typeface="+mn-ea"/>
                <a:cs typeface="+mn-cs"/>
                <a:sym typeface="Arial"/>
              </a:defRPr>
            </a:lvl9pPr>
          </a:lstStyle>
          <a:p>
            <a:pPr marL="0" marR="0" lvl="0" indent="0" algn="l" defTabSz="1219170" rtl="0" eaLnBrk="1" fontAlgn="auto" latinLnBrk="0" hangingPunct="1">
              <a:lnSpc>
                <a:spcPct val="100000"/>
              </a:lnSpc>
              <a:spcBef>
                <a:spcPts val="0"/>
              </a:spcBef>
              <a:spcAft>
                <a:spcPts val="400"/>
              </a:spcAft>
              <a:buClrTx/>
              <a:buSzPct val="100000"/>
              <a:buFontTx/>
              <a:buNone/>
              <a:tabLst/>
              <a:defRPr/>
            </a:pPr>
            <a:r>
              <a:rPr lang="en-US" sz="2400" b="1" kern="0">
                <a:solidFill>
                  <a:schemeClr val="bg2"/>
                </a:solidFill>
                <a:latin typeface="Arial" panose="020B0604020202020204"/>
              </a:rPr>
              <a:t>Lack of Brand Safe Marketplaces</a:t>
            </a:r>
            <a:endParaRPr kumimoji="0" lang="en-US" sz="2400" b="1" i="0" u="none" strike="noStrike" kern="0" cap="none" spc="0" normalizeH="0" baseline="0" noProof="0">
              <a:ln>
                <a:noFill/>
              </a:ln>
              <a:solidFill>
                <a:schemeClr val="bg2"/>
              </a:solidFill>
              <a:effectLst/>
              <a:uLnTx/>
              <a:uFillTx/>
              <a:latin typeface="Arial" panose="020B0604020202020204"/>
              <a:sym typeface="Arial"/>
            </a:endParaRPr>
          </a:p>
        </p:txBody>
      </p:sp>
      <p:pic>
        <p:nvPicPr>
          <p:cNvPr id="24" name="Picture 23">
            <a:extLst>
              <a:ext uri="{FF2B5EF4-FFF2-40B4-BE49-F238E27FC236}">
                <a16:creationId xmlns:a16="http://schemas.microsoft.com/office/drawing/2014/main" id="{A71D11F3-AD73-CF4D-83B6-A106015DC3A4}"/>
              </a:ext>
            </a:extLst>
          </p:cNvPr>
          <p:cNvPicPr>
            <a:picLocks noChangeAspect="1"/>
          </p:cNvPicPr>
          <p:nvPr/>
        </p:nvPicPr>
        <p:blipFill>
          <a:blip r:embed="rId5">
            <a:lum bright="100000"/>
          </a:blip>
          <a:stretch>
            <a:fillRect/>
          </a:stretch>
        </p:blipFill>
        <p:spPr>
          <a:xfrm>
            <a:off x="1283797" y="2748566"/>
            <a:ext cx="1033517" cy="1033517"/>
          </a:xfrm>
          <a:prstGeom prst="rect">
            <a:avLst/>
          </a:prstGeom>
        </p:spPr>
      </p:pic>
      <p:pic>
        <p:nvPicPr>
          <p:cNvPr id="17" name="Picture 4">
            <a:extLst>
              <a:ext uri="{FF2B5EF4-FFF2-40B4-BE49-F238E27FC236}">
                <a16:creationId xmlns:a16="http://schemas.microsoft.com/office/drawing/2014/main" id="{F5D0EF22-E39B-C84A-BD41-CE0C775CCD71}"/>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6584607" y="4787507"/>
            <a:ext cx="914400"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6920470"/>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4B80E9E-5B72-9D4F-8FAF-91A1FD97F2B3}"/>
              </a:ext>
            </a:extLst>
          </p:cNvPr>
          <p:cNvSpPr>
            <a:spLocks noGrp="1"/>
          </p:cNvSpPr>
          <p:nvPr>
            <p:ph type="sldNum" sz="quarter" idx="10"/>
          </p:nvPr>
        </p:nvSpPr>
        <p:spPr/>
        <p:txBody>
          <a:bodyPr/>
          <a:lstStyle/>
          <a:p>
            <a:fld id="{4073D16F-CBA8-2D4B-B283-9DA3AC0DFBBF}" type="slidenum">
              <a:rPr lang="en-US" smtClean="0"/>
              <a:t>11</a:t>
            </a:fld>
            <a:endParaRPr lang="en-US"/>
          </a:p>
        </p:txBody>
      </p:sp>
      <p:sp>
        <p:nvSpPr>
          <p:cNvPr id="3" name="Text Placeholder 2">
            <a:extLst>
              <a:ext uri="{FF2B5EF4-FFF2-40B4-BE49-F238E27FC236}">
                <a16:creationId xmlns:a16="http://schemas.microsoft.com/office/drawing/2014/main" id="{B5FFCE32-A9FE-5A43-9BBC-F635912A1673}"/>
              </a:ext>
            </a:extLst>
          </p:cNvPr>
          <p:cNvSpPr>
            <a:spLocks noGrp="1"/>
          </p:cNvSpPr>
          <p:nvPr>
            <p:ph type="body" sz="quarter" idx="12"/>
          </p:nvPr>
        </p:nvSpPr>
        <p:spPr/>
        <p:txBody>
          <a:bodyPr/>
          <a:lstStyle/>
          <a:p>
            <a:pPr marL="460375" indent="-371475">
              <a:spcAft>
                <a:spcPts val="600"/>
              </a:spcAft>
            </a:pPr>
            <a:r>
              <a:rPr lang="en-US" sz="2400"/>
              <a:t>Run server-to-server </a:t>
            </a:r>
            <a:r>
              <a:rPr lang="en-US" sz="2400" dirty="0"/>
              <a:t>parallel </a:t>
            </a:r>
            <a:r>
              <a:rPr lang="en-US" sz="2400"/>
              <a:t>auctions within private marketplaces</a:t>
            </a:r>
          </a:p>
          <a:p>
            <a:pPr marL="460375" indent="-371475">
              <a:spcAft>
                <a:spcPts val="600"/>
              </a:spcAft>
            </a:pPr>
            <a:r>
              <a:rPr lang="en-US" sz="2400" err="1"/>
              <a:t>Centralise</a:t>
            </a:r>
            <a:r>
              <a:rPr lang="en-US" sz="2400"/>
              <a:t> 100% of programmatic and direct demand</a:t>
            </a:r>
          </a:p>
          <a:p>
            <a:pPr marL="460375" indent="-371475">
              <a:spcAft>
                <a:spcPts val="600"/>
              </a:spcAft>
            </a:pPr>
            <a:r>
              <a:rPr lang="en-US" sz="2400" err="1"/>
              <a:t>Optimise</a:t>
            </a:r>
            <a:r>
              <a:rPr lang="en-US" sz="2400"/>
              <a:t> the entire ad pod</a:t>
            </a:r>
          </a:p>
          <a:p>
            <a:pPr marL="460375" indent="-371475">
              <a:spcAft>
                <a:spcPts val="600"/>
              </a:spcAft>
            </a:pPr>
            <a:r>
              <a:rPr lang="en-US" sz="2400"/>
              <a:t>Deliver TV-like experiences</a:t>
            </a:r>
          </a:p>
        </p:txBody>
      </p:sp>
      <p:sp>
        <p:nvSpPr>
          <p:cNvPr id="4" name="Title 3">
            <a:extLst>
              <a:ext uri="{FF2B5EF4-FFF2-40B4-BE49-F238E27FC236}">
                <a16:creationId xmlns:a16="http://schemas.microsoft.com/office/drawing/2014/main" id="{D0AC5F2A-4915-884E-9683-535BA1CB37E9}"/>
              </a:ext>
            </a:extLst>
          </p:cNvPr>
          <p:cNvSpPr>
            <a:spLocks noGrp="1"/>
          </p:cNvSpPr>
          <p:nvPr>
            <p:ph type="title"/>
          </p:nvPr>
        </p:nvSpPr>
        <p:spPr/>
        <p:txBody>
          <a:bodyPr/>
          <a:lstStyle/>
          <a:p>
            <a:r>
              <a:rPr lang="en-US" dirty="0"/>
              <a:t>THE FUTURE OF   PROGRAMMATIC OTT</a:t>
            </a:r>
          </a:p>
        </p:txBody>
      </p:sp>
      <p:sp>
        <p:nvSpPr>
          <p:cNvPr id="5" name="Text Placeholder 4">
            <a:extLst>
              <a:ext uri="{FF2B5EF4-FFF2-40B4-BE49-F238E27FC236}">
                <a16:creationId xmlns:a16="http://schemas.microsoft.com/office/drawing/2014/main" id="{50A79B1D-580D-514B-BF22-B671C9C46332}"/>
              </a:ext>
            </a:extLst>
          </p:cNvPr>
          <p:cNvSpPr>
            <a:spLocks noGrp="1"/>
          </p:cNvSpPr>
          <p:nvPr>
            <p:ph type="body" sz="quarter" idx="30"/>
          </p:nvPr>
        </p:nvSpPr>
        <p:spPr/>
        <p:txBody>
          <a:bodyPr/>
          <a:lstStyle/>
          <a:p>
            <a:endParaRPr lang="en-US"/>
          </a:p>
        </p:txBody>
      </p:sp>
      <p:sp>
        <p:nvSpPr>
          <p:cNvPr id="6" name="Table Placeholder 5">
            <a:extLst>
              <a:ext uri="{FF2B5EF4-FFF2-40B4-BE49-F238E27FC236}">
                <a16:creationId xmlns:a16="http://schemas.microsoft.com/office/drawing/2014/main" id="{328A9F6F-DD11-FB49-A5F5-32ABAD0DBB87}"/>
              </a:ext>
            </a:extLst>
          </p:cNvPr>
          <p:cNvSpPr>
            <a:spLocks noGrp="1"/>
          </p:cNvSpPr>
          <p:nvPr>
            <p:ph type="tbl" sz="quarter" idx="32"/>
          </p:nvPr>
        </p:nvSpPr>
        <p:spPr/>
      </p:sp>
    </p:spTree>
    <p:extLst>
      <p:ext uri="{BB962C8B-B14F-4D97-AF65-F5344CB8AC3E}">
        <p14:creationId xmlns:p14="http://schemas.microsoft.com/office/powerpoint/2010/main" val="3081807787"/>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836325C-9C05-3644-A9E1-81CA85CBB1F5}"/>
              </a:ext>
            </a:extLst>
          </p:cNvPr>
          <p:cNvSpPr>
            <a:spLocks noGrp="1"/>
          </p:cNvSpPr>
          <p:nvPr>
            <p:ph type="sldNum" sz="quarter" idx="10"/>
          </p:nvPr>
        </p:nvSpPr>
        <p:spPr/>
        <p:txBody>
          <a:bodyPr/>
          <a:lstStyle/>
          <a:p>
            <a:fld id="{4073D16F-CBA8-2D4B-B283-9DA3AC0DFBBF}" type="slidenum">
              <a:rPr lang="en-US" smtClean="0"/>
              <a:t>12</a:t>
            </a:fld>
            <a:endParaRPr lang="en-US"/>
          </a:p>
        </p:txBody>
      </p:sp>
      <p:sp>
        <p:nvSpPr>
          <p:cNvPr id="6" name="Title 5">
            <a:extLst>
              <a:ext uri="{FF2B5EF4-FFF2-40B4-BE49-F238E27FC236}">
                <a16:creationId xmlns:a16="http://schemas.microsoft.com/office/drawing/2014/main" id="{525BE79A-8FA9-1E40-8EAA-F83AE7E82D28}"/>
              </a:ext>
            </a:extLst>
          </p:cNvPr>
          <p:cNvSpPr>
            <a:spLocks noGrp="1"/>
          </p:cNvSpPr>
          <p:nvPr>
            <p:ph type="title"/>
          </p:nvPr>
        </p:nvSpPr>
        <p:spPr/>
        <p:txBody>
          <a:bodyPr/>
          <a:lstStyle/>
          <a:p>
            <a:pPr algn="l"/>
            <a:r>
              <a:rPr lang="en-US" dirty="0"/>
              <a:t>INTRODUCING OPENWRAP OTT</a:t>
            </a:r>
          </a:p>
        </p:txBody>
      </p:sp>
      <p:sp>
        <p:nvSpPr>
          <p:cNvPr id="4" name="Table Placeholder 3">
            <a:extLst>
              <a:ext uri="{FF2B5EF4-FFF2-40B4-BE49-F238E27FC236}">
                <a16:creationId xmlns:a16="http://schemas.microsoft.com/office/drawing/2014/main" id="{DDBB8C63-9B06-490F-A4AA-654735D27E12}"/>
              </a:ext>
            </a:extLst>
          </p:cNvPr>
          <p:cNvSpPr>
            <a:spLocks noGrp="1"/>
          </p:cNvSpPr>
          <p:nvPr>
            <p:ph type="tbl" sz="quarter" idx="34"/>
          </p:nvPr>
        </p:nvSpPr>
        <p:spPr>
          <a:xfrm>
            <a:off x="526151" y="1022841"/>
            <a:ext cx="731520" cy="45719"/>
          </a:xfrm>
        </p:spPr>
      </p:sp>
      <p:sp>
        <p:nvSpPr>
          <p:cNvPr id="8" name="Shape 1113">
            <a:extLst>
              <a:ext uri="{FF2B5EF4-FFF2-40B4-BE49-F238E27FC236}">
                <a16:creationId xmlns:a16="http://schemas.microsoft.com/office/drawing/2014/main" id="{E8E69F95-B412-CD48-A850-AA990A45E062}"/>
              </a:ext>
            </a:extLst>
          </p:cNvPr>
          <p:cNvSpPr/>
          <p:nvPr/>
        </p:nvSpPr>
        <p:spPr>
          <a:xfrm>
            <a:off x="1538289" y="3665306"/>
            <a:ext cx="9115425" cy="2819691"/>
          </a:xfrm>
          <a:prstGeom prst="rect">
            <a:avLst/>
          </a:prstGeom>
          <a:solidFill>
            <a:schemeClr val="tx1">
              <a:alpha val="46000"/>
            </a:schemeClr>
          </a:solidFill>
          <a:ln w="12700">
            <a:miter lim="400000"/>
          </a:ln>
        </p:spPr>
        <p:txBody>
          <a:bodyPr lIns="0" tIns="0" rIns="0" bIns="0" anchor="ctr"/>
          <a:lstStyle/>
          <a:p>
            <a:pPr marL="0" marR="0" lvl="0" indent="0" algn="l" defTabSz="914377" rtl="0" eaLnBrk="1" fontAlgn="auto" latinLnBrk="0" hangingPunct="1">
              <a:lnSpc>
                <a:spcPct val="100000"/>
              </a:lnSpc>
              <a:spcBef>
                <a:spcPts val="0"/>
              </a:spcBef>
              <a:spcAft>
                <a:spcPts val="0"/>
              </a:spcAft>
              <a:buClrTx/>
              <a:buSzTx/>
              <a:buFontTx/>
              <a:buNone/>
              <a:tabLst/>
              <a:defRPr>
                <a:latin typeface="+mn-lt"/>
                <a:ea typeface="+mn-ea"/>
                <a:cs typeface="+mn-cs"/>
                <a:sym typeface="Helvetica"/>
              </a:defRPr>
            </a:pPr>
            <a:endParaRPr kumimoji="0" sz="900" b="0" i="0" u="none" strike="noStrike" kern="1200" cap="none" spc="0" normalizeH="0" baseline="0" noProof="0">
              <a:ln>
                <a:noFill/>
              </a:ln>
              <a:solidFill>
                <a:srgbClr val="000000"/>
              </a:solidFill>
              <a:effectLst/>
              <a:uLnTx/>
              <a:uFillTx/>
              <a:latin typeface="Arial" panose="020B0604020202020204"/>
              <a:ea typeface="+mn-ea"/>
              <a:cs typeface="+mn-cs"/>
              <a:sym typeface="Helvetica"/>
            </a:endParaRPr>
          </a:p>
        </p:txBody>
      </p:sp>
      <p:sp>
        <p:nvSpPr>
          <p:cNvPr id="9" name="Shape 1028">
            <a:extLst>
              <a:ext uri="{FF2B5EF4-FFF2-40B4-BE49-F238E27FC236}">
                <a16:creationId xmlns:a16="http://schemas.microsoft.com/office/drawing/2014/main" id="{4B20F06B-FAB8-7A4F-8356-160D87C21D79}"/>
              </a:ext>
            </a:extLst>
          </p:cNvPr>
          <p:cNvSpPr/>
          <p:nvPr/>
        </p:nvSpPr>
        <p:spPr>
          <a:xfrm>
            <a:off x="1777503" y="3909379"/>
            <a:ext cx="2697480" cy="2325597"/>
          </a:xfrm>
          <a:prstGeom prst="rect">
            <a:avLst/>
          </a:prstGeom>
          <a:noFill/>
          <a:ln w="25400">
            <a:solidFill>
              <a:schemeClr val="accent1"/>
            </a:solidFill>
            <a:miter lim="400000"/>
          </a:ln>
        </p:spPr>
        <p:txBody>
          <a:bodyPr lIns="137160" tIns="685800" rIns="137160" bIns="60959" anchor="t"/>
          <a:lstStyle/>
          <a:p>
            <a:pPr marL="0" marR="0" lvl="0" indent="0" algn="ctr" defTabSz="914377" rtl="0" eaLnBrk="1" fontAlgn="auto" latinLnBrk="0" hangingPunct="1">
              <a:lnSpc>
                <a:spcPct val="80000"/>
              </a:lnSpc>
              <a:spcBef>
                <a:spcPts val="0"/>
              </a:spcBef>
              <a:spcAft>
                <a:spcPts val="0"/>
              </a:spcAft>
              <a:buClrTx/>
              <a:buSzTx/>
              <a:buFontTx/>
              <a:buNone/>
              <a:tabLst/>
              <a:defRPr sz="1800" cap="none" spc="0">
                <a:solidFill>
                  <a:srgbClr val="000000"/>
                </a:solidFill>
              </a:defRPr>
            </a:pPr>
            <a:endParaRPr kumimoji="0" lang="en-US" sz="1400" b="1" i="0" u="none" strike="noStrike" kern="1200" cap="all" spc="0" normalizeH="0" baseline="0" noProof="0">
              <a:ln>
                <a:noFill/>
              </a:ln>
              <a:solidFill>
                <a:srgbClr val="000000"/>
              </a:solidFill>
              <a:effectLst/>
              <a:uLnTx/>
              <a:uFillTx/>
              <a:latin typeface="Arial" panose="020B0604020202020204"/>
              <a:ea typeface="Arial" charset="0"/>
              <a:cs typeface="Arial" charset="0"/>
            </a:endParaRPr>
          </a:p>
        </p:txBody>
      </p:sp>
      <p:sp>
        <p:nvSpPr>
          <p:cNvPr id="10" name="Shape 1131">
            <a:extLst>
              <a:ext uri="{FF2B5EF4-FFF2-40B4-BE49-F238E27FC236}">
                <a16:creationId xmlns:a16="http://schemas.microsoft.com/office/drawing/2014/main" id="{838615CC-6E6E-C34F-99AF-869982D06F99}"/>
              </a:ext>
            </a:extLst>
          </p:cNvPr>
          <p:cNvSpPr/>
          <p:nvPr/>
        </p:nvSpPr>
        <p:spPr>
          <a:xfrm>
            <a:off x="4733311" y="3909379"/>
            <a:ext cx="2697480" cy="2325597"/>
          </a:xfrm>
          <a:prstGeom prst="rect">
            <a:avLst/>
          </a:prstGeom>
          <a:ln w="25400">
            <a:solidFill>
              <a:srgbClr val="55C9EB"/>
            </a:solidFill>
            <a:miter lim="400000"/>
          </a:ln>
        </p:spPr>
        <p:txBody>
          <a:bodyPr lIns="0" tIns="0" rIns="0" bIns="0"/>
          <a:lstStyle/>
          <a:p>
            <a:pPr marL="0" marR="0" lvl="0" indent="0" algn="ctr" defTabSz="914377" rtl="0" eaLnBrk="1" fontAlgn="auto" latinLnBrk="0" hangingPunct="1">
              <a:lnSpc>
                <a:spcPct val="100000"/>
              </a:lnSpc>
              <a:spcBef>
                <a:spcPts val="0"/>
              </a:spcBef>
              <a:spcAft>
                <a:spcPts val="0"/>
              </a:spcAft>
              <a:buClrTx/>
              <a:buSzTx/>
              <a:buFontTx/>
              <a:buNone/>
              <a:tabLst/>
              <a:defRPr>
                <a:latin typeface="+mn-lt"/>
                <a:ea typeface="+mn-ea"/>
                <a:cs typeface="+mn-cs"/>
                <a:sym typeface="Helvetica"/>
              </a:defRPr>
            </a:pPr>
            <a:endParaRPr kumimoji="0" sz="900" b="0" i="0" u="none" strike="noStrike" kern="1200" cap="none" spc="0" normalizeH="0" baseline="0" noProof="0">
              <a:ln>
                <a:noFill/>
              </a:ln>
              <a:solidFill>
                <a:srgbClr val="000000"/>
              </a:solidFill>
              <a:effectLst/>
              <a:uLnTx/>
              <a:uFillTx/>
              <a:latin typeface="Arial" panose="020B0604020202020204"/>
              <a:ea typeface="+mn-ea"/>
              <a:cs typeface="+mn-cs"/>
              <a:sym typeface="Helvetica"/>
            </a:endParaRPr>
          </a:p>
        </p:txBody>
      </p:sp>
      <p:sp>
        <p:nvSpPr>
          <p:cNvPr id="11" name="Shape 1133">
            <a:extLst>
              <a:ext uri="{FF2B5EF4-FFF2-40B4-BE49-F238E27FC236}">
                <a16:creationId xmlns:a16="http://schemas.microsoft.com/office/drawing/2014/main" id="{980D5CE0-026F-204E-9BC9-FF4E6CBEBB18}"/>
              </a:ext>
            </a:extLst>
          </p:cNvPr>
          <p:cNvSpPr/>
          <p:nvPr/>
        </p:nvSpPr>
        <p:spPr>
          <a:xfrm>
            <a:off x="7689117" y="3909379"/>
            <a:ext cx="2697480" cy="2325597"/>
          </a:xfrm>
          <a:prstGeom prst="rect">
            <a:avLst/>
          </a:prstGeom>
          <a:ln w="25400">
            <a:solidFill>
              <a:srgbClr val="55C9EB"/>
            </a:solidFill>
            <a:miter lim="400000"/>
          </a:ln>
        </p:spPr>
        <p:txBody>
          <a:bodyPr lIns="0" tIns="0" rIns="0" bIns="0"/>
          <a:lstStyle/>
          <a:p>
            <a:pPr marL="0" marR="0" lvl="0" indent="0" algn="ctr" defTabSz="914377" rtl="0" eaLnBrk="1" fontAlgn="auto" latinLnBrk="0" hangingPunct="1">
              <a:lnSpc>
                <a:spcPct val="100000"/>
              </a:lnSpc>
              <a:spcBef>
                <a:spcPts val="0"/>
              </a:spcBef>
              <a:spcAft>
                <a:spcPts val="0"/>
              </a:spcAft>
              <a:buClrTx/>
              <a:buSzTx/>
              <a:buFontTx/>
              <a:buNone/>
              <a:tabLst/>
              <a:defRPr>
                <a:latin typeface="+mn-lt"/>
                <a:ea typeface="+mn-ea"/>
                <a:cs typeface="+mn-cs"/>
                <a:sym typeface="Helvetica"/>
              </a:defRPr>
            </a:pPr>
            <a:endParaRPr kumimoji="0" sz="900" b="0" i="0" u="none" strike="noStrike" kern="1200" cap="none" spc="0" normalizeH="0" baseline="0" noProof="0">
              <a:ln>
                <a:noFill/>
              </a:ln>
              <a:solidFill>
                <a:srgbClr val="000000"/>
              </a:solidFill>
              <a:effectLst/>
              <a:uLnTx/>
              <a:uFillTx/>
              <a:latin typeface="Arial" panose="020B0604020202020204"/>
              <a:ea typeface="+mn-ea"/>
              <a:cs typeface="+mn-cs"/>
              <a:sym typeface="Helvetica"/>
            </a:endParaRPr>
          </a:p>
        </p:txBody>
      </p:sp>
      <p:sp>
        <p:nvSpPr>
          <p:cNvPr id="12" name="Shape 1043">
            <a:extLst>
              <a:ext uri="{FF2B5EF4-FFF2-40B4-BE49-F238E27FC236}">
                <a16:creationId xmlns:a16="http://schemas.microsoft.com/office/drawing/2014/main" id="{F832A483-BA2E-5145-AF35-FDB2138CE1E9}"/>
              </a:ext>
            </a:extLst>
          </p:cNvPr>
          <p:cNvSpPr/>
          <p:nvPr/>
        </p:nvSpPr>
        <p:spPr>
          <a:xfrm>
            <a:off x="5452051" y="3126748"/>
            <a:ext cx="1260000" cy="1260000"/>
          </a:xfrm>
          <a:prstGeom prst="ellipse">
            <a:avLst/>
          </a:prstGeom>
          <a:solidFill>
            <a:schemeClr val="accent1"/>
          </a:solidFill>
          <a:ln w="25400">
            <a:solidFill>
              <a:srgbClr val="FFFFFF"/>
            </a:solidFill>
          </a:ln>
        </p:spPr>
        <p:txBody>
          <a:bodyPr lIns="60959" tIns="60959" rIns="60959" bIns="60959"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1pPr>
            <a:lvl2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2pPr>
            <a:lvl3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3pPr>
            <a:lvl4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4pPr>
            <a:lvl5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5pPr>
            <a:lvl6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6pPr>
            <a:lvl7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7pPr>
            <a:lvl8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8pPr>
            <a:lvl9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9pPr>
          </a:lstStyle>
          <a:p>
            <a:pPr marL="0" marR="0" lvl="0" indent="0" algn="ctr" defTabSz="609519" rtl="0" eaLnBrk="1" fontAlgn="auto" latinLnBrk="0" hangingPunct="0">
              <a:lnSpc>
                <a:spcPct val="100000"/>
              </a:lnSpc>
              <a:spcBef>
                <a:spcPts val="0"/>
              </a:spcBef>
              <a:spcAft>
                <a:spcPts val="0"/>
              </a:spcAft>
              <a:buClrTx/>
              <a:buSzTx/>
              <a:buFontTx/>
              <a:buNone/>
              <a:tabLst/>
              <a:defRPr sz="12800">
                <a:solidFill>
                  <a:srgbClr val="FFFFFF"/>
                </a:solidFill>
                <a:latin typeface="+mn-lt"/>
                <a:ea typeface="+mn-ea"/>
                <a:cs typeface="+mn-cs"/>
                <a:sym typeface="Arial"/>
              </a:defRPr>
            </a:pPr>
            <a:endParaRPr kumimoji="0" sz="17066" b="0" i="0" u="none" strike="noStrike" kern="1200" cap="none" spc="0" normalizeH="0" baseline="0" noProof="0">
              <a:ln>
                <a:noFill/>
              </a:ln>
              <a:solidFill>
                <a:srgbClr val="FFFFFF"/>
              </a:solidFill>
              <a:effectLst/>
              <a:uLnTx/>
              <a:uFillTx/>
              <a:latin typeface="Arial" panose="020B0604020202020204"/>
              <a:sym typeface="Arial"/>
            </a:endParaRPr>
          </a:p>
        </p:txBody>
      </p:sp>
      <p:sp>
        <p:nvSpPr>
          <p:cNvPr id="13" name="Shape 1043">
            <a:extLst>
              <a:ext uri="{FF2B5EF4-FFF2-40B4-BE49-F238E27FC236}">
                <a16:creationId xmlns:a16="http://schemas.microsoft.com/office/drawing/2014/main" id="{61C1E914-0EE6-8E49-84F3-10D2E0C0018B}"/>
              </a:ext>
            </a:extLst>
          </p:cNvPr>
          <p:cNvSpPr/>
          <p:nvPr/>
        </p:nvSpPr>
        <p:spPr>
          <a:xfrm>
            <a:off x="8407857" y="3126748"/>
            <a:ext cx="1260000" cy="1260000"/>
          </a:xfrm>
          <a:prstGeom prst="ellipse">
            <a:avLst/>
          </a:prstGeom>
          <a:solidFill>
            <a:schemeClr val="accent1"/>
          </a:solidFill>
          <a:ln w="25400">
            <a:solidFill>
              <a:srgbClr val="FFFFFF"/>
            </a:solidFill>
          </a:ln>
        </p:spPr>
        <p:txBody>
          <a:bodyPr lIns="60959" tIns="60959" rIns="60959" bIns="60959"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1pPr>
            <a:lvl2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2pPr>
            <a:lvl3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3pPr>
            <a:lvl4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4pPr>
            <a:lvl5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5pPr>
            <a:lvl6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6pPr>
            <a:lvl7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7pPr>
            <a:lvl8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8pPr>
            <a:lvl9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9pPr>
          </a:lstStyle>
          <a:p>
            <a:pPr marL="0" marR="0" lvl="0" indent="0" algn="ctr" defTabSz="609519" rtl="0" eaLnBrk="1" fontAlgn="auto" latinLnBrk="0" hangingPunct="0">
              <a:lnSpc>
                <a:spcPct val="100000"/>
              </a:lnSpc>
              <a:spcBef>
                <a:spcPts val="0"/>
              </a:spcBef>
              <a:spcAft>
                <a:spcPts val="0"/>
              </a:spcAft>
              <a:buClrTx/>
              <a:buSzTx/>
              <a:buFontTx/>
              <a:buNone/>
              <a:tabLst/>
              <a:defRPr sz="12800">
                <a:solidFill>
                  <a:srgbClr val="FFFFFF"/>
                </a:solidFill>
                <a:latin typeface="+mn-lt"/>
                <a:ea typeface="+mn-ea"/>
                <a:cs typeface="+mn-cs"/>
                <a:sym typeface="Arial"/>
              </a:defRPr>
            </a:pPr>
            <a:endParaRPr kumimoji="0" sz="17066" b="0" i="0" u="none" strike="noStrike" kern="1200" cap="none" spc="0" normalizeH="0" baseline="0" noProof="0">
              <a:ln>
                <a:noFill/>
              </a:ln>
              <a:solidFill>
                <a:srgbClr val="FFFFFF"/>
              </a:solidFill>
              <a:effectLst/>
              <a:uLnTx/>
              <a:uFillTx/>
              <a:latin typeface="Arial" panose="020B0604020202020204"/>
              <a:sym typeface="Arial"/>
            </a:endParaRPr>
          </a:p>
        </p:txBody>
      </p:sp>
      <p:sp>
        <p:nvSpPr>
          <p:cNvPr id="14" name="Shape 1043">
            <a:extLst>
              <a:ext uri="{FF2B5EF4-FFF2-40B4-BE49-F238E27FC236}">
                <a16:creationId xmlns:a16="http://schemas.microsoft.com/office/drawing/2014/main" id="{777B1EBC-09FF-9A41-8677-40BDACD24F41}"/>
              </a:ext>
            </a:extLst>
          </p:cNvPr>
          <p:cNvSpPr/>
          <p:nvPr/>
        </p:nvSpPr>
        <p:spPr>
          <a:xfrm>
            <a:off x="2523121" y="3146130"/>
            <a:ext cx="1260000" cy="1260000"/>
          </a:xfrm>
          <a:prstGeom prst="ellipse">
            <a:avLst/>
          </a:prstGeom>
          <a:solidFill>
            <a:schemeClr val="accent1"/>
          </a:solidFill>
          <a:ln w="25400">
            <a:solidFill>
              <a:srgbClr val="FFFFFF"/>
            </a:solidFill>
          </a:ln>
        </p:spPr>
        <p:txBody>
          <a:bodyPr lIns="60959" tIns="60959" rIns="60959" bIns="60959"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1pPr>
            <a:lvl2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2pPr>
            <a:lvl3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3pPr>
            <a:lvl4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4pPr>
            <a:lvl5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5pPr>
            <a:lvl6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6pPr>
            <a:lvl7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7pPr>
            <a:lvl8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8pPr>
            <a:lvl9pPr marL="0" marR="0" indent="0" algn="l" defTabSz="2438400" rtl="0" fontAlgn="auto" latinLnBrk="0" hangingPunct="0">
              <a:lnSpc>
                <a:spcPct val="100000"/>
              </a:lnSpc>
              <a:spcBef>
                <a:spcPts val="0"/>
              </a:spcBef>
              <a:spcAft>
                <a:spcPts val="0"/>
              </a:spcAft>
              <a:buClrTx/>
              <a:buSzTx/>
              <a:buFontTx/>
              <a:buNone/>
              <a:tabLst/>
              <a:defRPr kumimoji="0" sz="4800" b="0" i="0" u="none" strike="noStrike" cap="none" spc="0" normalizeH="0" baseline="0">
                <a:ln>
                  <a:noFill/>
                </a:ln>
                <a:solidFill>
                  <a:srgbClr val="000000"/>
                </a:solidFill>
                <a:effectLst/>
                <a:uFillTx/>
                <a:latin typeface="Helvetica"/>
                <a:ea typeface="Helvetica"/>
                <a:cs typeface="Helvetica"/>
                <a:sym typeface="Helvetica"/>
              </a:defRPr>
            </a:lvl9pPr>
          </a:lstStyle>
          <a:p>
            <a:pPr marL="0" marR="0" lvl="0" indent="0" algn="ctr" defTabSz="609519" rtl="0" eaLnBrk="1" fontAlgn="auto" latinLnBrk="0" hangingPunct="0">
              <a:lnSpc>
                <a:spcPct val="100000"/>
              </a:lnSpc>
              <a:spcBef>
                <a:spcPts val="0"/>
              </a:spcBef>
              <a:spcAft>
                <a:spcPts val="0"/>
              </a:spcAft>
              <a:buClrTx/>
              <a:buSzTx/>
              <a:buFontTx/>
              <a:buNone/>
              <a:tabLst/>
              <a:defRPr sz="12800">
                <a:solidFill>
                  <a:srgbClr val="FFFFFF"/>
                </a:solidFill>
                <a:latin typeface="+mn-lt"/>
                <a:ea typeface="+mn-ea"/>
                <a:cs typeface="+mn-cs"/>
                <a:sym typeface="Arial"/>
              </a:defRPr>
            </a:pPr>
            <a:endParaRPr kumimoji="0" sz="17066" b="0" i="0" u="none" strike="noStrike" kern="1200" cap="none" spc="0" normalizeH="0" baseline="0" noProof="0">
              <a:ln>
                <a:noFill/>
              </a:ln>
              <a:solidFill>
                <a:srgbClr val="FFFFFF"/>
              </a:solidFill>
              <a:effectLst/>
              <a:uLnTx/>
              <a:uFillTx/>
              <a:latin typeface="Arial" panose="020B0604020202020204"/>
              <a:sym typeface="Arial"/>
            </a:endParaRPr>
          </a:p>
        </p:txBody>
      </p:sp>
      <p:sp>
        <p:nvSpPr>
          <p:cNvPr id="17" name="Shape 1119">
            <a:extLst>
              <a:ext uri="{FF2B5EF4-FFF2-40B4-BE49-F238E27FC236}">
                <a16:creationId xmlns:a16="http://schemas.microsoft.com/office/drawing/2014/main" id="{3FAAE433-C185-0A4C-99BA-E6C788C16695}"/>
              </a:ext>
            </a:extLst>
          </p:cNvPr>
          <p:cNvSpPr/>
          <p:nvPr/>
        </p:nvSpPr>
        <p:spPr>
          <a:xfrm>
            <a:off x="7689117" y="4683889"/>
            <a:ext cx="2697480" cy="661718"/>
          </a:xfrm>
          <a:prstGeom prst="rect">
            <a:avLst/>
          </a:prstGeom>
          <a:ln w="12700">
            <a:miter lim="400000"/>
          </a:ln>
          <a:extLst>
            <a:ext uri="{C572A759-6A51-4108-AA02-DFA0A04FC94B}">
              <ma14:wrappingTextBoxFlag xmlns="" xmlns:ma14="http://schemas.microsoft.com/office/mac/drawingml/2011/main" val="1"/>
            </a:ext>
          </a:extLst>
        </p:spPr>
        <p:txBody>
          <a:bodyPr wrap="square" lIns="22859" tIns="22859" rIns="22859" bIns="22859" anchor="t">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sz="1800"/>
            </a:pPr>
            <a:r>
              <a:rPr kumimoji="0" lang="en-US" sz="2000" b="1" i="0" u="none" strike="noStrike" kern="1200" cap="none" spc="0" normalizeH="0" baseline="0" noProof="0">
                <a:ln>
                  <a:noFill/>
                </a:ln>
                <a:solidFill>
                  <a:schemeClr val="bg1"/>
                </a:solidFill>
                <a:effectLst/>
                <a:uLnTx/>
                <a:uFillTx/>
                <a:latin typeface="Arial" panose="020B0604020202020204"/>
                <a:ea typeface="Arial Bold"/>
                <a:cs typeface="Arial Bold"/>
                <a:sym typeface="Arial Bold"/>
              </a:rPr>
              <a:t>Deliver TV-Like Experiences</a:t>
            </a:r>
          </a:p>
        </p:txBody>
      </p:sp>
      <p:sp>
        <p:nvSpPr>
          <p:cNvPr id="18" name="Shape 1123">
            <a:extLst>
              <a:ext uri="{FF2B5EF4-FFF2-40B4-BE49-F238E27FC236}">
                <a16:creationId xmlns:a16="http://schemas.microsoft.com/office/drawing/2014/main" id="{1034055E-158B-8F41-9D0C-E1ABC28A48B9}"/>
              </a:ext>
            </a:extLst>
          </p:cNvPr>
          <p:cNvSpPr/>
          <p:nvPr/>
        </p:nvSpPr>
        <p:spPr>
          <a:xfrm>
            <a:off x="5033282" y="4683889"/>
            <a:ext cx="2125435" cy="661718"/>
          </a:xfrm>
          <a:prstGeom prst="rect">
            <a:avLst/>
          </a:prstGeom>
          <a:ln w="12700">
            <a:miter lim="400000"/>
          </a:ln>
          <a:extLst>
            <a:ext uri="{C572A759-6A51-4108-AA02-DFA0A04FC94B}">
              <ma14:wrappingTextBoxFlag xmlns="" xmlns:ma14="http://schemas.microsoft.com/office/mac/drawingml/2011/main" val="1"/>
            </a:ext>
          </a:extLst>
        </p:spPr>
        <p:txBody>
          <a:bodyPr wrap="square" lIns="22859" tIns="22859" rIns="22859" bIns="22859" anchor="t">
            <a:spAutoFit/>
          </a:bodyPr>
          <a:lstStyle>
            <a:lvl1pPr algn="ctr">
              <a:lnSpc>
                <a:spcPct val="90000"/>
              </a:lnSpc>
              <a:defRPr sz="3700" cap="all" spc="-111">
                <a:solidFill>
                  <a:srgbClr val="55C9EB"/>
                </a:solidFill>
                <a:latin typeface="Arial Bold"/>
                <a:ea typeface="Arial Bold"/>
                <a:cs typeface="Arial Bold"/>
                <a:sym typeface="Arial Bold"/>
              </a:defRPr>
            </a:lvl1pPr>
          </a:lstStyle>
          <a:p>
            <a:pPr marL="0" marR="0" lvl="0" indent="0" defTabSz="914377" rtl="0"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en-US" sz="2000" b="1" i="0" u="none" strike="noStrike" kern="1200" cap="none" spc="0" normalizeH="0" baseline="0" noProof="0" err="1">
                <a:ln>
                  <a:noFill/>
                </a:ln>
                <a:solidFill>
                  <a:schemeClr val="bg1"/>
                </a:solidFill>
                <a:effectLst/>
                <a:uLnTx/>
                <a:uFillTx/>
                <a:latin typeface="Arial" panose="020B0604020202020204"/>
                <a:sym typeface="Arial Bold"/>
              </a:rPr>
              <a:t>Optimise</a:t>
            </a:r>
            <a:r>
              <a:rPr lang="en-US" sz="2000" b="1" cap="none" spc="0">
                <a:solidFill>
                  <a:schemeClr val="bg1"/>
                </a:solidFill>
                <a:latin typeface="Arial" panose="020B0604020202020204"/>
              </a:rPr>
              <a:t> the Entire Ad Pod</a:t>
            </a:r>
            <a:endParaRPr kumimoji="0" lang="en-US" sz="2000" b="1" i="0" u="none" strike="noStrike" kern="1200" cap="none" spc="0" normalizeH="0" baseline="0" noProof="0">
              <a:ln>
                <a:noFill/>
              </a:ln>
              <a:solidFill>
                <a:schemeClr val="bg1"/>
              </a:solidFill>
              <a:effectLst/>
              <a:uLnTx/>
              <a:uFillTx/>
              <a:latin typeface="Arial" panose="020B0604020202020204"/>
              <a:sym typeface="Arial Bold"/>
            </a:endParaRPr>
          </a:p>
        </p:txBody>
      </p:sp>
      <p:sp>
        <p:nvSpPr>
          <p:cNvPr id="23" name="Shape 1123">
            <a:extLst>
              <a:ext uri="{FF2B5EF4-FFF2-40B4-BE49-F238E27FC236}">
                <a16:creationId xmlns:a16="http://schemas.microsoft.com/office/drawing/2014/main" id="{2A76BC83-6662-9546-8298-EC05889E6974}"/>
              </a:ext>
            </a:extLst>
          </p:cNvPr>
          <p:cNvSpPr/>
          <p:nvPr/>
        </p:nvSpPr>
        <p:spPr>
          <a:xfrm>
            <a:off x="1780564" y="4683889"/>
            <a:ext cx="2694419" cy="532868"/>
          </a:xfrm>
          <a:prstGeom prst="rect">
            <a:avLst/>
          </a:prstGeom>
          <a:ln w="12700">
            <a:miter lim="400000"/>
          </a:ln>
          <a:extLst>
            <a:ext uri="{C572A759-6A51-4108-AA02-DFA0A04FC94B}">
              <ma14:wrappingTextBoxFlag xmlns="" xmlns:ma14="http://schemas.microsoft.com/office/mac/drawingml/2011/main" val="1"/>
            </a:ext>
          </a:extLst>
        </p:spPr>
        <p:txBody>
          <a:bodyPr wrap="square" lIns="182880" tIns="22859" rIns="182880" bIns="22859" anchor="t">
            <a:noAutofit/>
          </a:bodyPr>
          <a:lstStyle>
            <a:lvl1pPr algn="ctr">
              <a:lnSpc>
                <a:spcPct val="90000"/>
              </a:lnSpc>
              <a:defRPr sz="3700" cap="all" spc="-111">
                <a:solidFill>
                  <a:srgbClr val="55C9EB"/>
                </a:solidFill>
                <a:latin typeface="Arial Bold"/>
                <a:ea typeface="Arial Bold"/>
                <a:cs typeface="Arial Bold"/>
                <a:sym typeface="Arial Bold"/>
              </a:defRPr>
            </a:lvl1pPr>
          </a:lstStyle>
          <a:p>
            <a:pPr marL="0" marR="0" lvl="0" indent="0" defTabSz="914377" rtl="0" eaLnBrk="1" fontAlgn="auto" latinLnBrk="0" hangingPunct="1">
              <a:lnSpc>
                <a:spcPct val="100000"/>
              </a:lnSpc>
              <a:spcBef>
                <a:spcPts val="0"/>
              </a:spcBef>
              <a:spcAft>
                <a:spcPts val="0"/>
              </a:spcAft>
              <a:buClrTx/>
              <a:buSzTx/>
              <a:buFontTx/>
              <a:buNone/>
              <a:tabLst/>
              <a:defRPr sz="1800" cap="none" spc="0">
                <a:solidFill>
                  <a:srgbClr val="000000"/>
                </a:solidFill>
              </a:defRPr>
            </a:pPr>
            <a:r>
              <a:rPr kumimoji="0" lang="en-US" sz="2000" b="1" i="0" u="none" strike="noStrike" kern="1200" cap="none" spc="0" normalizeH="0" baseline="0" noProof="0" err="1">
                <a:ln>
                  <a:noFill/>
                </a:ln>
                <a:solidFill>
                  <a:schemeClr val="bg1"/>
                </a:solidFill>
                <a:effectLst/>
                <a:uLnTx/>
                <a:uFillTx/>
                <a:latin typeface="Arial" panose="020B0604020202020204"/>
                <a:sym typeface="Arial Bold"/>
              </a:rPr>
              <a:t>Centralise</a:t>
            </a:r>
            <a:r>
              <a:rPr kumimoji="0" lang="en-US" sz="2000" b="1" i="0" u="none" strike="noStrike" kern="1200" cap="none" spc="0" normalizeH="0" baseline="0" noProof="0">
                <a:ln>
                  <a:noFill/>
                </a:ln>
                <a:solidFill>
                  <a:schemeClr val="bg1"/>
                </a:solidFill>
                <a:effectLst/>
                <a:uLnTx/>
                <a:uFillTx/>
                <a:latin typeface="Arial" panose="020B0604020202020204"/>
                <a:sym typeface="Arial Bold"/>
              </a:rPr>
              <a:t> 100% of Direct and Programmatic Demand</a:t>
            </a:r>
            <a:endParaRPr kumimoji="0" sz="2000" b="1" i="0" u="none" strike="noStrike" kern="1200" cap="none" spc="0" normalizeH="0" baseline="0" noProof="0">
              <a:ln>
                <a:noFill/>
              </a:ln>
              <a:solidFill>
                <a:schemeClr val="bg1"/>
              </a:solidFill>
              <a:effectLst/>
              <a:uLnTx/>
              <a:uFillTx/>
              <a:latin typeface="Arial" panose="020B0604020202020204"/>
              <a:sym typeface="Arial Bold"/>
            </a:endParaRPr>
          </a:p>
        </p:txBody>
      </p:sp>
      <p:pic>
        <p:nvPicPr>
          <p:cNvPr id="24" name="Picture 23">
            <a:extLst>
              <a:ext uri="{FF2B5EF4-FFF2-40B4-BE49-F238E27FC236}">
                <a16:creationId xmlns:a16="http://schemas.microsoft.com/office/drawing/2014/main" id="{F235F103-5366-9143-90C0-F8C2C70CC565}"/>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a:ext>
            </a:extLst>
          </a:blip>
          <a:stretch>
            <a:fillRect/>
          </a:stretch>
        </p:blipFill>
        <p:spPr>
          <a:xfrm>
            <a:off x="8657885" y="3381697"/>
            <a:ext cx="790940" cy="790940"/>
          </a:xfrm>
          <a:prstGeom prst="rect">
            <a:avLst/>
          </a:prstGeom>
        </p:spPr>
      </p:pic>
      <p:pic>
        <p:nvPicPr>
          <p:cNvPr id="26" name="Picture 25">
            <a:extLst>
              <a:ext uri="{FF2B5EF4-FFF2-40B4-BE49-F238E27FC236}">
                <a16:creationId xmlns:a16="http://schemas.microsoft.com/office/drawing/2014/main" id="{439DCA5A-11F9-9848-A61D-FF6BB3C04AD9}"/>
              </a:ext>
            </a:extLst>
          </p:cNvPr>
          <p:cNvPicPr>
            <a:picLocks noChangeAspect="1"/>
          </p:cNvPicPr>
          <p:nvPr/>
        </p:nvPicPr>
        <p:blipFill>
          <a:blip r:embed="rId5" cstate="screen">
            <a:extLst>
              <a:ext uri="{BEBA8EAE-BF5A-486C-A8C5-ECC9F3942E4B}">
                <a14:imgProps xmlns:a14="http://schemas.microsoft.com/office/drawing/2010/main">
                  <a14:imgLayer r:embed="rId6">
                    <a14:imgEffect>
                      <a14:brightnessContrast bright="100000"/>
                    </a14:imgEffect>
                  </a14:imgLayer>
                </a14:imgProps>
              </a:ext>
              <a:ext uri="{28A0092B-C50C-407E-A947-70E740481C1C}">
                <a14:useLocalDpi xmlns:a14="http://schemas.microsoft.com/office/drawing/2010/main"/>
              </a:ext>
            </a:extLst>
          </a:blip>
          <a:stretch>
            <a:fillRect/>
          </a:stretch>
        </p:blipFill>
        <p:spPr>
          <a:xfrm>
            <a:off x="2699506" y="3319462"/>
            <a:ext cx="907229" cy="907229"/>
          </a:xfrm>
          <a:prstGeom prst="rect">
            <a:avLst/>
          </a:prstGeom>
        </p:spPr>
      </p:pic>
      <p:sp>
        <p:nvSpPr>
          <p:cNvPr id="27" name="Text Placeholder 2">
            <a:extLst>
              <a:ext uri="{FF2B5EF4-FFF2-40B4-BE49-F238E27FC236}">
                <a16:creationId xmlns:a16="http://schemas.microsoft.com/office/drawing/2014/main" id="{7B4D29DF-FFAC-2E43-8DF2-6E81E70CDB76}"/>
              </a:ext>
            </a:extLst>
          </p:cNvPr>
          <p:cNvSpPr txBox="1">
            <a:spLocks/>
          </p:cNvSpPr>
          <p:nvPr/>
        </p:nvSpPr>
        <p:spPr>
          <a:xfrm>
            <a:off x="449575" y="1525768"/>
            <a:ext cx="11104553" cy="958060"/>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Clr>
                <a:srgbClr val="4FC8ED"/>
              </a:buClr>
              <a:buNone/>
              <a:defRPr/>
            </a:pPr>
            <a:r>
              <a:rPr lang="en-US" sz="2400" b="1" dirty="0" err="1">
                <a:solidFill>
                  <a:srgbClr val="FFFFFF"/>
                </a:solidFill>
                <a:latin typeface="Arial" panose="020B0604020202020204"/>
              </a:rPr>
              <a:t>Realise</a:t>
            </a:r>
            <a:r>
              <a:rPr lang="en-US" sz="2400" b="1" dirty="0">
                <a:solidFill>
                  <a:srgbClr val="FFFFFF"/>
                </a:solidFill>
                <a:latin typeface="Arial" panose="020B0604020202020204"/>
              </a:rPr>
              <a:t> </a:t>
            </a:r>
            <a:r>
              <a:rPr kumimoji="0" lang="en-US" sz="2400" b="1" i="0" u="none" strike="noStrike" kern="1200" cap="none" spc="0" normalizeH="0" baseline="0" noProof="0" dirty="0">
                <a:ln>
                  <a:noFill/>
                </a:ln>
                <a:solidFill>
                  <a:srgbClr val="FFFFFF"/>
                </a:solidFill>
                <a:effectLst/>
                <a:uLnTx/>
                <a:uFillTx/>
                <a:latin typeface="Arial" panose="020B0604020202020204"/>
                <a:ea typeface="+mn-ea"/>
                <a:cs typeface="+mn-cs"/>
              </a:rPr>
              <a:t>the full economic potential of programmatic with Prebid server powered header bidding for ad pod creation and </a:t>
            </a:r>
            <a:r>
              <a:rPr kumimoji="0" lang="en-US" sz="2400" b="1" i="0" u="none" strike="noStrike" kern="1200" cap="none" spc="0" normalizeH="0" baseline="0" noProof="0" dirty="0" err="1">
                <a:ln>
                  <a:noFill/>
                </a:ln>
                <a:solidFill>
                  <a:srgbClr val="FFFFFF"/>
                </a:solidFill>
                <a:effectLst/>
                <a:uLnTx/>
                <a:uFillTx/>
                <a:latin typeface="Arial" panose="020B0604020202020204"/>
                <a:ea typeface="+mn-ea"/>
                <a:cs typeface="+mn-cs"/>
              </a:rPr>
              <a:t>optimisation</a:t>
            </a:r>
            <a:r>
              <a:rPr lang="en-US" sz="2400" b="1" dirty="0">
                <a:solidFill>
                  <a:srgbClr val="FFFFFF"/>
                </a:solidFill>
                <a:latin typeface="Arial" panose="020B0604020202020204"/>
              </a:rPr>
              <a:t> </a:t>
            </a:r>
            <a:endParaRPr kumimoji="0" lang="en-US" sz="2400" b="1" i="0" u="none" strike="noStrike" kern="1200" cap="none" spc="0" normalizeH="0" baseline="0" noProof="0" dirty="0">
              <a:ln>
                <a:noFill/>
              </a:ln>
              <a:solidFill>
                <a:srgbClr val="FFFFFF"/>
              </a:solidFill>
              <a:effectLst/>
              <a:uLnTx/>
              <a:uFillTx/>
              <a:latin typeface="Arial" panose="020B0604020202020204"/>
              <a:ea typeface="+mn-ea"/>
              <a:cs typeface="+mn-cs"/>
            </a:endParaRPr>
          </a:p>
        </p:txBody>
      </p:sp>
      <p:pic>
        <p:nvPicPr>
          <p:cNvPr id="29" name="Picture 28">
            <a:extLst>
              <a:ext uri="{FF2B5EF4-FFF2-40B4-BE49-F238E27FC236}">
                <a16:creationId xmlns:a16="http://schemas.microsoft.com/office/drawing/2014/main" id="{E73E237C-32DF-B54B-945F-A1CF1570E13D}"/>
              </a:ext>
            </a:extLst>
          </p:cNvPr>
          <p:cNvPicPr>
            <a:picLocks noChangeAspect="1"/>
          </p:cNvPicPr>
          <p:nvPr/>
        </p:nvPicPr>
        <p:blipFill>
          <a:blip r:embed="rId7"/>
          <a:stretch>
            <a:fillRect/>
          </a:stretch>
        </p:blipFill>
        <p:spPr>
          <a:xfrm>
            <a:off x="5643371" y="3272117"/>
            <a:ext cx="905256" cy="905256"/>
          </a:xfrm>
          <a:prstGeom prst="rect">
            <a:avLst/>
          </a:prstGeom>
        </p:spPr>
      </p:pic>
    </p:spTree>
    <p:extLst>
      <p:ext uri="{BB962C8B-B14F-4D97-AF65-F5344CB8AC3E}">
        <p14:creationId xmlns:p14="http://schemas.microsoft.com/office/powerpoint/2010/main" val="813525040"/>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D1B24DA1-A7D8-6E47-83AA-25D8E4547E8F}"/>
              </a:ext>
            </a:extLst>
          </p:cNvPr>
          <p:cNvSpPr>
            <a:spLocks noGrp="1"/>
          </p:cNvSpPr>
          <p:nvPr>
            <p:ph type="sldNum" sz="quarter" idx="10"/>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4073D16F-CBA8-2D4B-B283-9DA3AC0DFBBF}" type="slidenum">
              <a:rPr kumimoji="0" lang="en-US" sz="800" b="0" i="0" u="none" strike="noStrike" kern="1200" cap="none" spc="0" normalizeH="0" baseline="0" noProof="0" smtClean="0">
                <a:ln>
                  <a:noFill/>
                </a:ln>
                <a:solidFill>
                  <a:srgbClr val="FFFFFF"/>
                </a:solidFill>
                <a:effectLst/>
                <a:uLnTx/>
                <a:uFillTx/>
                <a:latin typeface="Arial" panose="020B0604020202020204"/>
                <a:ea typeface="+mn-ea"/>
                <a:cs typeface="+mn-cs"/>
                <a:sym typeface="Arial"/>
              </a:rPr>
              <a:pPr marL="0" marR="0" lvl="0" indent="0" algn="r" defTabSz="914377" rtl="0" eaLnBrk="1" fontAlgn="auto" latinLnBrk="0" hangingPunct="1">
                <a:lnSpc>
                  <a:spcPct val="100000"/>
                </a:lnSpc>
                <a:spcBef>
                  <a:spcPts val="0"/>
                </a:spcBef>
                <a:spcAft>
                  <a:spcPts val="0"/>
                </a:spcAft>
                <a:buClrTx/>
                <a:buSzTx/>
                <a:buFontTx/>
                <a:buNone/>
                <a:tabLst/>
                <a:defRPr/>
              </a:pPr>
              <a:t>13</a:t>
            </a:fld>
            <a:endParaRPr kumimoji="0" lang="en-US" sz="800" b="0" i="0" u="none" strike="noStrike" kern="1200" cap="none" spc="0" normalizeH="0" baseline="0" noProof="0">
              <a:ln>
                <a:noFill/>
              </a:ln>
              <a:solidFill>
                <a:srgbClr val="FFFFFF"/>
              </a:solidFill>
              <a:effectLst/>
              <a:uLnTx/>
              <a:uFillTx/>
              <a:latin typeface="Arial" panose="020B0604020202020204"/>
              <a:ea typeface="+mn-ea"/>
              <a:cs typeface="+mn-cs"/>
              <a:sym typeface="Arial"/>
            </a:endParaRPr>
          </a:p>
        </p:txBody>
      </p:sp>
      <p:sp>
        <p:nvSpPr>
          <p:cNvPr id="3" name="Title 2">
            <a:extLst>
              <a:ext uri="{FF2B5EF4-FFF2-40B4-BE49-F238E27FC236}">
                <a16:creationId xmlns:a16="http://schemas.microsoft.com/office/drawing/2014/main" id="{F083CD30-5AAB-DD4D-8B98-3EA0206EB70A}"/>
              </a:ext>
            </a:extLst>
          </p:cNvPr>
          <p:cNvSpPr>
            <a:spLocks noGrp="1"/>
          </p:cNvSpPr>
          <p:nvPr>
            <p:ph type="title"/>
          </p:nvPr>
        </p:nvSpPr>
        <p:spPr/>
        <p:txBody>
          <a:bodyPr/>
          <a:lstStyle/>
          <a:p>
            <a:r>
              <a:rPr lang="en-US" dirty="0">
                <a:solidFill>
                  <a:schemeClr val="bg1"/>
                </a:solidFill>
              </a:rPr>
              <a:t>PUBLISHER BENEFITS</a:t>
            </a:r>
          </a:p>
        </p:txBody>
      </p:sp>
      <p:sp>
        <p:nvSpPr>
          <p:cNvPr id="15" name="Table Placeholder 14">
            <a:extLst>
              <a:ext uri="{FF2B5EF4-FFF2-40B4-BE49-F238E27FC236}">
                <a16:creationId xmlns:a16="http://schemas.microsoft.com/office/drawing/2014/main" id="{FBE9E28E-5807-0C4C-A40A-3736BCF461C4}"/>
              </a:ext>
            </a:extLst>
          </p:cNvPr>
          <p:cNvSpPr>
            <a:spLocks noGrp="1"/>
          </p:cNvSpPr>
          <p:nvPr>
            <p:ph type="tbl" sz="quarter" idx="34"/>
          </p:nvPr>
        </p:nvSpPr>
        <p:spPr/>
      </p:sp>
      <p:sp>
        <p:nvSpPr>
          <p:cNvPr id="68" name="TextBox 67">
            <a:extLst>
              <a:ext uri="{FF2B5EF4-FFF2-40B4-BE49-F238E27FC236}">
                <a16:creationId xmlns:a16="http://schemas.microsoft.com/office/drawing/2014/main" id="{C6E644E3-258A-DC4F-A0B3-5BACC25FF75F}"/>
              </a:ext>
            </a:extLst>
          </p:cNvPr>
          <p:cNvSpPr txBox="1"/>
          <p:nvPr/>
        </p:nvSpPr>
        <p:spPr>
          <a:xfrm>
            <a:off x="728026" y="1227639"/>
            <a:ext cx="5279487" cy="2423250"/>
          </a:xfrm>
          <a:prstGeom prst="rect">
            <a:avLst/>
          </a:prstGeom>
          <a:solidFill>
            <a:schemeClr val="tx1">
              <a:alpha val="6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1097280" tIns="182880" rIns="182880" bIns="50800" numCol="1" spcCol="38100" rtlCol="0" anchor="t">
            <a:no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en-US" sz="2000" b="1" i="0" u="none" strike="noStrike" kern="1200" cap="none" spc="0" normalizeH="0" baseline="0" noProof="0">
                <a:ln>
                  <a:noFill/>
                </a:ln>
                <a:solidFill>
                  <a:srgbClr val="FFCF3D"/>
                </a:solidFill>
                <a:effectLst/>
                <a:uLnTx/>
                <a:uFillTx/>
                <a:latin typeface="Arial" panose="020B0604020202020204"/>
                <a:ea typeface="+mn-ea"/>
                <a:cs typeface="+mn-cs"/>
              </a:rPr>
              <a:t>FLATTEN THE WATERFALL</a:t>
            </a:r>
          </a:p>
          <a:p>
            <a:pPr marL="285750" marR="0" lvl="0" indent="-285750" algn="l" defTabSz="2438400" rtl="0" eaLnBrk="1" fontAlgn="auto" latinLnBrk="0" hangingPunct="0">
              <a:lnSpc>
                <a:spcPct val="100000"/>
              </a:lnSpc>
              <a:spcBef>
                <a:spcPts val="0"/>
              </a:spcBef>
              <a:spcAft>
                <a:spcPts val="600"/>
              </a:spcAft>
              <a:buClr>
                <a:srgbClr val="39B9DD"/>
              </a:buClr>
              <a:buSzTx/>
              <a:buFont typeface="Wingdings" pitchFamily="2" charset="2"/>
              <a:buChar char="§"/>
              <a:tabLst/>
              <a:defRPr/>
            </a:pPr>
            <a:r>
              <a:rPr kumimoji="0" lang="en-US" sz="1400" b="0" i="0" u="none" strike="noStrike" kern="1200" cap="none" spc="0" normalizeH="0" baseline="0" noProof="0">
                <a:ln>
                  <a:noFill/>
                </a:ln>
                <a:solidFill>
                  <a:srgbClr val="FFFFFF"/>
                </a:solidFill>
                <a:effectLst/>
                <a:uLnTx/>
                <a:uFillTx/>
                <a:latin typeface="Arial" charset="0"/>
                <a:ea typeface="Arial" charset="0"/>
                <a:cs typeface="Arial" charset="0"/>
                <a:sym typeface="Helvetica"/>
              </a:rPr>
              <a:t>Compete all demand – from programmatic and direct deals (SSAI, Exchanges, DSPs, Ad Server) </a:t>
            </a:r>
          </a:p>
          <a:p>
            <a:pPr marL="285750" marR="0" lvl="0" indent="-285750" algn="l" defTabSz="2438400" rtl="0" eaLnBrk="1" fontAlgn="auto" latinLnBrk="0" hangingPunct="0">
              <a:lnSpc>
                <a:spcPct val="100000"/>
              </a:lnSpc>
              <a:spcBef>
                <a:spcPts val="0"/>
              </a:spcBef>
              <a:spcAft>
                <a:spcPts val="600"/>
              </a:spcAft>
              <a:buClr>
                <a:srgbClr val="39B9DD"/>
              </a:buClr>
              <a:buSzTx/>
              <a:buFont typeface="Wingdings" pitchFamily="2" charset="2"/>
              <a:buChar char="§"/>
              <a:tabLst/>
              <a:defRPr/>
            </a:pPr>
            <a:r>
              <a:rPr kumimoji="0" lang="en-US" sz="1400" b="0" i="0" u="none" strike="noStrike" kern="1200" cap="none" spc="0" normalizeH="0" baseline="0" noProof="0">
                <a:ln>
                  <a:noFill/>
                </a:ln>
                <a:solidFill>
                  <a:srgbClr val="FFFFFF"/>
                </a:solidFill>
                <a:effectLst/>
                <a:uLnTx/>
                <a:uFillTx/>
                <a:latin typeface="Arial" charset="0"/>
                <a:ea typeface="Arial" charset="0"/>
                <a:cs typeface="Arial" charset="0"/>
                <a:sym typeface="Helvetica"/>
              </a:rPr>
              <a:t>Access to differentiated demand and brand spend from PubMatic preferred partnerships deals (SPO)</a:t>
            </a:r>
          </a:p>
          <a:p>
            <a:pPr marL="285750" marR="0" lvl="0" indent="-285750" algn="l" defTabSz="2438400" rtl="0" eaLnBrk="1" fontAlgn="auto" latinLnBrk="0" hangingPunct="0">
              <a:lnSpc>
                <a:spcPct val="100000"/>
              </a:lnSpc>
              <a:spcBef>
                <a:spcPts val="0"/>
              </a:spcBef>
              <a:spcAft>
                <a:spcPts val="600"/>
              </a:spcAft>
              <a:buClr>
                <a:srgbClr val="39B9DD"/>
              </a:buClr>
              <a:buSzTx/>
              <a:buFont typeface="Wingdings" pitchFamily="2" charset="2"/>
              <a:buChar char="§"/>
              <a:tabLst/>
              <a:defRPr/>
            </a:pPr>
            <a:r>
              <a:rPr kumimoji="0" lang="en-US" sz="1400" b="0" i="0" u="none" strike="noStrike" kern="1200" cap="none" spc="0" normalizeH="0" baseline="0" noProof="0">
                <a:ln>
                  <a:noFill/>
                </a:ln>
                <a:solidFill>
                  <a:srgbClr val="FFFFFF"/>
                </a:solidFill>
                <a:effectLst/>
                <a:uLnTx/>
                <a:uFillTx/>
                <a:latin typeface="Arial" panose="020B0604020202020204"/>
                <a:ea typeface="+mn-ea"/>
                <a:cs typeface="+mn-cs"/>
              </a:rPr>
              <a:t>Grow yield and revenue without losing access to current demand</a:t>
            </a:r>
          </a:p>
        </p:txBody>
      </p:sp>
      <p:sp>
        <p:nvSpPr>
          <p:cNvPr id="23" name="TextBox 22">
            <a:extLst>
              <a:ext uri="{FF2B5EF4-FFF2-40B4-BE49-F238E27FC236}">
                <a16:creationId xmlns:a16="http://schemas.microsoft.com/office/drawing/2014/main" id="{9D4A0446-4DB7-6946-AB53-260B917511DE}"/>
              </a:ext>
            </a:extLst>
          </p:cNvPr>
          <p:cNvSpPr txBox="1"/>
          <p:nvPr/>
        </p:nvSpPr>
        <p:spPr>
          <a:xfrm>
            <a:off x="6213445" y="1227639"/>
            <a:ext cx="5206866" cy="2423250"/>
          </a:xfrm>
          <a:prstGeom prst="rect">
            <a:avLst/>
          </a:prstGeom>
          <a:solidFill>
            <a:schemeClr val="tx1">
              <a:alpha val="6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1097280" tIns="182880" rIns="182880" bIns="50800" numCol="1" spcCol="38100" rtlCol="0" anchor="t">
            <a:no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en-US" sz="2000" b="1" i="0" u="none" strike="noStrike" kern="1200" cap="none" spc="0" normalizeH="0" baseline="0" noProof="0">
                <a:ln>
                  <a:noFill/>
                </a:ln>
                <a:solidFill>
                  <a:srgbClr val="FFCF3D"/>
                </a:solidFill>
                <a:effectLst/>
                <a:uLnTx/>
                <a:uFillTx/>
                <a:latin typeface="Arial" panose="020B0604020202020204"/>
                <a:ea typeface="+mn-ea"/>
                <a:cs typeface="+mn-cs"/>
              </a:rPr>
              <a:t>FASTER AD LOADS</a:t>
            </a:r>
          </a:p>
          <a:p>
            <a:pPr marL="176213" marR="0" lvl="0" indent="-176213" algn="l" defTabSz="914377" rtl="0" eaLnBrk="1" fontAlgn="auto" latinLnBrk="0" hangingPunct="1">
              <a:lnSpc>
                <a:spcPct val="110000"/>
              </a:lnSpc>
              <a:spcBef>
                <a:spcPts val="0"/>
              </a:spcBef>
              <a:spcAft>
                <a:spcPts val="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S2S parallel auctions applied within the ad pod to reduce latency, timeouts and buffering</a:t>
            </a:r>
          </a:p>
          <a:p>
            <a:pPr marL="176213" marR="0" lvl="0" indent="-176213" algn="l" defTabSz="914377" rtl="0" eaLnBrk="1" fontAlgn="auto" latinLnBrk="0" hangingPunct="1">
              <a:lnSpc>
                <a:spcPct val="110000"/>
              </a:lnSpc>
              <a:spcBef>
                <a:spcPts val="0"/>
              </a:spcBef>
              <a:spcAft>
                <a:spcPts val="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Ensures all demand sources have the opportunity to bid </a:t>
            </a:r>
          </a:p>
          <a:p>
            <a:pPr marL="176213" marR="0" lvl="0" indent="-176213" algn="l" defTabSz="914377" rtl="0" eaLnBrk="1" fontAlgn="auto" latinLnBrk="0" hangingPunct="1">
              <a:lnSpc>
                <a:spcPct val="110000"/>
              </a:lnSpc>
              <a:spcBef>
                <a:spcPts val="0"/>
              </a:spcBef>
              <a:spcAft>
                <a:spcPts val="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Viewers benefit from faster ad loads</a:t>
            </a:r>
          </a:p>
          <a:p>
            <a:pPr marL="0" marR="0" lvl="0" indent="0" algn="l" defTabSz="914377" rtl="0" eaLnBrk="1" fontAlgn="auto" latinLnBrk="0" hangingPunct="1">
              <a:lnSpc>
                <a:spcPct val="110000"/>
              </a:lnSpc>
              <a:spcBef>
                <a:spcPts val="0"/>
              </a:spcBef>
              <a:spcAft>
                <a:spcPts val="0"/>
              </a:spcAft>
              <a:buClr>
                <a:srgbClr val="39B9DD"/>
              </a:buClr>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a:ea typeface="+mn-ea"/>
              <a:cs typeface="+mn-cs"/>
              <a:sym typeface="Arial"/>
            </a:endParaRPr>
          </a:p>
        </p:txBody>
      </p:sp>
      <p:sp>
        <p:nvSpPr>
          <p:cNvPr id="28" name="TextBox 27">
            <a:extLst>
              <a:ext uri="{FF2B5EF4-FFF2-40B4-BE49-F238E27FC236}">
                <a16:creationId xmlns:a16="http://schemas.microsoft.com/office/drawing/2014/main" id="{4C7DB0B9-63B8-8845-A4C0-89DFADB9AF43}"/>
              </a:ext>
            </a:extLst>
          </p:cNvPr>
          <p:cNvSpPr txBox="1"/>
          <p:nvPr/>
        </p:nvSpPr>
        <p:spPr>
          <a:xfrm>
            <a:off x="728026" y="3827814"/>
            <a:ext cx="5325573" cy="2423250"/>
          </a:xfrm>
          <a:prstGeom prst="rect">
            <a:avLst/>
          </a:prstGeom>
          <a:solidFill>
            <a:schemeClr val="tx1">
              <a:alpha val="6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1097280" tIns="182880" rIns="182880" bIns="50800" numCol="1" spcCol="38100" rtlCol="0" anchor="t">
            <a:no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en-US" sz="2000" b="1" i="0" u="none" strike="noStrike" kern="1200" cap="none" spc="0" normalizeH="0" baseline="0" noProof="0">
                <a:ln>
                  <a:noFill/>
                </a:ln>
                <a:solidFill>
                  <a:srgbClr val="FFCF3D"/>
                </a:solidFill>
                <a:effectLst/>
                <a:uLnTx/>
                <a:uFillTx/>
                <a:latin typeface="Arial" panose="020B0604020202020204"/>
                <a:ea typeface="+mn-ea"/>
                <a:cs typeface="+mn-cs"/>
              </a:rPr>
              <a:t>AD POD CONTROL &amp; PERFORMANCE</a:t>
            </a:r>
          </a:p>
          <a:p>
            <a:pPr marL="176213" marR="0" lvl="0" indent="-176213" algn="l" defTabSz="914377" rtl="0" eaLnBrk="1" fontAlgn="auto" latinLnBrk="0" hangingPunct="1">
              <a:lnSpc>
                <a:spcPct val="110000"/>
              </a:lnSpc>
              <a:spcBef>
                <a:spcPts val="0"/>
              </a:spcBef>
              <a:spcAft>
                <a:spcPts val="0"/>
              </a:spcAft>
              <a:buClr>
                <a:srgbClr val="39B9DD"/>
              </a:buClr>
              <a:buSzTx/>
              <a:buFont typeface="Wingdings" pitchFamily="2" charset="2"/>
              <a:buChar char="§"/>
              <a:tabLst/>
              <a:defRPr/>
            </a:pPr>
            <a:r>
              <a:rPr kumimoji="0" lang="en-US" sz="1600" b="0" i="0" u="none" strike="noStrike" kern="1200" cap="none" spc="0" normalizeH="0" baseline="0" noProof="0" dirty="0" err="1">
                <a:ln>
                  <a:noFill/>
                </a:ln>
                <a:solidFill>
                  <a:srgbClr val="FFFFFF"/>
                </a:solidFill>
                <a:effectLst/>
                <a:uLnTx/>
                <a:uFillTx/>
                <a:latin typeface="Arial" panose="020B0604020202020204"/>
                <a:ea typeface="+mn-ea"/>
                <a:cs typeface="+mn-cs"/>
              </a:rPr>
              <a:t>Maximise</a:t>
            </a:r>
            <a:r>
              <a:rPr kumimoji="0" lang="en-US" sz="1600" b="0" i="0" u="none" strike="noStrike" kern="1200" cap="none" spc="0" normalizeH="0" baseline="0" noProof="0" dirty="0">
                <a:ln>
                  <a:noFill/>
                </a:ln>
                <a:solidFill>
                  <a:srgbClr val="FFFFFF"/>
                </a:solidFill>
                <a:effectLst/>
                <a:uLnTx/>
                <a:uFillTx/>
                <a:latin typeface="Arial" panose="020B0604020202020204"/>
                <a:ea typeface="+mn-ea"/>
                <a:cs typeface="+mn-cs"/>
              </a:rPr>
              <a:t> </a:t>
            </a:r>
            <a:r>
              <a:rPr kumimoji="0" lang="en-US" sz="1600" b="0" i="0" u="none" strike="noStrike" kern="1200" cap="none" spc="0" normalizeH="0" baseline="0" noProof="0" dirty="0" err="1">
                <a:ln>
                  <a:noFill/>
                </a:ln>
                <a:solidFill>
                  <a:srgbClr val="FFFFFF"/>
                </a:solidFill>
                <a:effectLst/>
                <a:uLnTx/>
                <a:uFillTx/>
                <a:latin typeface="Arial" panose="020B0604020202020204"/>
                <a:ea typeface="+mn-ea"/>
                <a:cs typeface="+mn-cs"/>
              </a:rPr>
              <a:t>monetisation</a:t>
            </a: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 and apply business rules across the entire pod while maintaining great viewer experience</a:t>
            </a:r>
          </a:p>
          <a:p>
            <a:pPr marL="176213" marR="0" lvl="0" indent="-176213" algn="l" defTabSz="914377" rtl="0" eaLnBrk="1" fontAlgn="auto" latinLnBrk="0" hangingPunct="1">
              <a:lnSpc>
                <a:spcPct val="110000"/>
              </a:lnSpc>
              <a:spcBef>
                <a:spcPts val="0"/>
              </a:spcBef>
              <a:spcAft>
                <a:spcPts val="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Solves for frequency capping, competitive exclusion, back to back ads</a:t>
            </a:r>
          </a:p>
        </p:txBody>
      </p:sp>
      <p:sp>
        <p:nvSpPr>
          <p:cNvPr id="29" name="TextBox 28">
            <a:extLst>
              <a:ext uri="{FF2B5EF4-FFF2-40B4-BE49-F238E27FC236}">
                <a16:creationId xmlns:a16="http://schemas.microsoft.com/office/drawing/2014/main" id="{AA2E6D57-7FBF-8149-8B68-019834B28ECE}"/>
              </a:ext>
            </a:extLst>
          </p:cNvPr>
          <p:cNvSpPr txBox="1"/>
          <p:nvPr/>
        </p:nvSpPr>
        <p:spPr>
          <a:xfrm>
            <a:off x="6213445" y="3827814"/>
            <a:ext cx="5206866" cy="2423250"/>
          </a:xfrm>
          <a:prstGeom prst="rect">
            <a:avLst/>
          </a:prstGeom>
          <a:solidFill>
            <a:schemeClr val="tx1">
              <a:alpha val="6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1097280" tIns="182880" rIns="182880" bIns="50800" numCol="1" spcCol="38100" rtlCol="0" anchor="t">
            <a:no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en-US" sz="2000" b="1" i="0" u="none" strike="noStrike" kern="1200" cap="none" spc="0" normalizeH="0" baseline="0" noProof="0">
                <a:ln>
                  <a:noFill/>
                </a:ln>
                <a:solidFill>
                  <a:srgbClr val="FFCF3D"/>
                </a:solidFill>
                <a:effectLst/>
                <a:uLnTx/>
                <a:uFillTx/>
                <a:latin typeface="Arial" panose="020B0604020202020204"/>
                <a:ea typeface="+mn-ea"/>
                <a:cs typeface="+mn-cs"/>
              </a:rPr>
              <a:t>POWERED BY PREBID</a:t>
            </a:r>
          </a:p>
          <a:p>
            <a:pPr marL="285750" marR="0" lvl="0" indent="-285750" algn="l" defTabSz="2438400" rtl="0" eaLnBrk="1" fontAlgn="auto" latinLnBrk="0" hangingPunct="0">
              <a:lnSpc>
                <a:spcPct val="100000"/>
              </a:lnSpc>
              <a:spcBef>
                <a:spcPts val="0"/>
              </a:spcBef>
              <a:spcAft>
                <a:spcPts val="60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Transparency, control, and accelerated innovation through open source, enterprise tools </a:t>
            </a:r>
          </a:p>
          <a:p>
            <a:pPr marL="285750" marR="0" lvl="0" indent="-285750" algn="l" defTabSz="2438400" rtl="0" eaLnBrk="1" fontAlgn="auto" latinLnBrk="0" hangingPunct="0">
              <a:lnSpc>
                <a:spcPct val="100000"/>
              </a:lnSpc>
              <a:spcBef>
                <a:spcPts val="0"/>
              </a:spcBef>
              <a:spcAft>
                <a:spcPts val="60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First independent Prebid OTT header bidding solution</a:t>
            </a:r>
          </a:p>
        </p:txBody>
      </p:sp>
      <p:pic>
        <p:nvPicPr>
          <p:cNvPr id="30" name="Picture 29">
            <a:extLst>
              <a:ext uri="{FF2B5EF4-FFF2-40B4-BE49-F238E27FC236}">
                <a16:creationId xmlns:a16="http://schemas.microsoft.com/office/drawing/2014/main" id="{C0BFA573-A477-0C4B-B2C6-8D0C571BEA60}"/>
              </a:ext>
            </a:extLst>
          </p:cNvPr>
          <p:cNvPicPr>
            <a:picLocks noChangeAspect="1"/>
          </p:cNvPicPr>
          <p:nvPr/>
        </p:nvPicPr>
        <p:blipFill>
          <a:blip r:embed="rId3">
            <a:alphaModFix/>
          </a:blip>
          <a:stretch>
            <a:fillRect/>
          </a:stretch>
        </p:blipFill>
        <p:spPr>
          <a:xfrm>
            <a:off x="933958" y="4047941"/>
            <a:ext cx="657452" cy="604856"/>
          </a:xfrm>
          <a:prstGeom prst="rect">
            <a:avLst/>
          </a:prstGeom>
        </p:spPr>
      </p:pic>
      <p:pic>
        <p:nvPicPr>
          <p:cNvPr id="4" name="Picture 3">
            <a:extLst>
              <a:ext uri="{FF2B5EF4-FFF2-40B4-BE49-F238E27FC236}">
                <a16:creationId xmlns:a16="http://schemas.microsoft.com/office/drawing/2014/main" id="{59917367-2903-1441-BC80-E34D61AFC091}"/>
              </a:ext>
            </a:extLst>
          </p:cNvPr>
          <p:cNvPicPr>
            <a:picLocks noChangeAspect="1"/>
          </p:cNvPicPr>
          <p:nvPr/>
        </p:nvPicPr>
        <p:blipFill>
          <a:blip r:embed="rId4" cstate="screen">
            <a:lum bright="70000" contrast="100000"/>
            <a:alphaModFix/>
            <a:extLst>
              <a:ext uri="{28A0092B-C50C-407E-A947-70E740481C1C}">
                <a14:useLocalDpi xmlns:a14="http://schemas.microsoft.com/office/drawing/2010/main"/>
              </a:ext>
            </a:extLst>
          </a:blip>
          <a:stretch>
            <a:fillRect/>
          </a:stretch>
        </p:blipFill>
        <p:spPr>
          <a:xfrm>
            <a:off x="6362623" y="1379471"/>
            <a:ext cx="762875" cy="762875"/>
          </a:xfrm>
          <a:prstGeom prst="rect">
            <a:avLst/>
          </a:prstGeom>
        </p:spPr>
      </p:pic>
      <p:pic>
        <p:nvPicPr>
          <p:cNvPr id="6" name="Picture 5">
            <a:extLst>
              <a:ext uri="{FF2B5EF4-FFF2-40B4-BE49-F238E27FC236}">
                <a16:creationId xmlns:a16="http://schemas.microsoft.com/office/drawing/2014/main" id="{8F30F66D-C6FC-1342-BE11-A2BB790ED0B5}"/>
              </a:ext>
            </a:extLst>
          </p:cNvPr>
          <p:cNvPicPr>
            <a:picLocks noChangeAspect="1"/>
          </p:cNvPicPr>
          <p:nvPr/>
        </p:nvPicPr>
        <p:blipFill>
          <a:blip r:embed="rId5" cstate="screen">
            <a:lum bright="70000" contrast="-70000"/>
            <a:extLst>
              <a:ext uri="{28A0092B-C50C-407E-A947-70E740481C1C}">
                <a14:useLocalDpi xmlns:a14="http://schemas.microsoft.com/office/drawing/2010/main"/>
              </a:ext>
            </a:extLst>
          </a:blip>
          <a:stretch>
            <a:fillRect/>
          </a:stretch>
        </p:blipFill>
        <p:spPr>
          <a:xfrm>
            <a:off x="876799" y="1456071"/>
            <a:ext cx="795215" cy="795215"/>
          </a:xfrm>
          <a:prstGeom prst="rect">
            <a:avLst/>
          </a:prstGeom>
        </p:spPr>
      </p:pic>
      <p:pic>
        <p:nvPicPr>
          <p:cNvPr id="9" name="Picture 8">
            <a:extLst>
              <a:ext uri="{FF2B5EF4-FFF2-40B4-BE49-F238E27FC236}">
                <a16:creationId xmlns:a16="http://schemas.microsoft.com/office/drawing/2014/main" id="{950073BD-FBAA-A44E-AA72-D030296B3B79}"/>
              </a:ext>
            </a:extLst>
          </p:cNvPr>
          <p:cNvPicPr>
            <a:picLocks noChangeAspect="1"/>
          </p:cNvPicPr>
          <p:nvPr/>
        </p:nvPicPr>
        <p:blipFill>
          <a:blip r:embed="rId6" cstate="screen">
            <a:lum bright="70000" contrast="-70000"/>
            <a:extLst>
              <a:ext uri="{28A0092B-C50C-407E-A947-70E740481C1C}">
                <a14:useLocalDpi xmlns:a14="http://schemas.microsoft.com/office/drawing/2010/main"/>
              </a:ext>
            </a:extLst>
          </a:blip>
          <a:stretch>
            <a:fillRect/>
          </a:stretch>
        </p:blipFill>
        <p:spPr>
          <a:xfrm>
            <a:off x="6374440" y="3982727"/>
            <a:ext cx="844866" cy="844866"/>
          </a:xfrm>
          <a:prstGeom prst="rect">
            <a:avLst/>
          </a:prstGeom>
        </p:spPr>
      </p:pic>
      <p:pic>
        <p:nvPicPr>
          <p:cNvPr id="13" name="Picture 12">
            <a:extLst>
              <a:ext uri="{FF2B5EF4-FFF2-40B4-BE49-F238E27FC236}">
                <a16:creationId xmlns:a16="http://schemas.microsoft.com/office/drawing/2014/main" id="{4A4710D4-5533-1B4D-A278-F16F8F798500}"/>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547192" y="5661712"/>
            <a:ext cx="1363971" cy="236793"/>
          </a:xfrm>
          <a:prstGeom prst="rect">
            <a:avLst/>
          </a:prstGeom>
        </p:spPr>
      </p:pic>
    </p:spTree>
    <p:extLst>
      <p:ext uri="{BB962C8B-B14F-4D97-AF65-F5344CB8AC3E}">
        <p14:creationId xmlns:p14="http://schemas.microsoft.com/office/powerpoint/2010/main" val="3985434840"/>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D1B24DA1-A7D8-6E47-83AA-25D8E4547E8F}"/>
              </a:ext>
            </a:extLst>
          </p:cNvPr>
          <p:cNvSpPr>
            <a:spLocks noGrp="1"/>
          </p:cNvSpPr>
          <p:nvPr>
            <p:ph type="sldNum" sz="quarter" idx="10"/>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4073D16F-CBA8-2D4B-B283-9DA3AC0DFBBF}" type="slidenum">
              <a:rPr kumimoji="0" lang="en-US" sz="800" b="0" i="0" u="none" strike="noStrike" kern="1200" cap="none" spc="0" normalizeH="0" baseline="0" noProof="0" smtClean="0">
                <a:ln>
                  <a:noFill/>
                </a:ln>
                <a:solidFill>
                  <a:srgbClr val="FFFFFF"/>
                </a:solidFill>
                <a:effectLst/>
                <a:uLnTx/>
                <a:uFillTx/>
                <a:latin typeface="Arial" panose="020B0604020202020204"/>
                <a:ea typeface="+mn-ea"/>
                <a:cs typeface="+mn-cs"/>
                <a:sym typeface="Arial"/>
              </a:rPr>
              <a:pPr marL="0" marR="0" lvl="0" indent="0" algn="r" defTabSz="914377" rtl="0" eaLnBrk="1" fontAlgn="auto" latinLnBrk="0" hangingPunct="1">
                <a:lnSpc>
                  <a:spcPct val="100000"/>
                </a:lnSpc>
                <a:spcBef>
                  <a:spcPts val="0"/>
                </a:spcBef>
                <a:spcAft>
                  <a:spcPts val="0"/>
                </a:spcAft>
                <a:buClrTx/>
                <a:buSzTx/>
                <a:buFontTx/>
                <a:buNone/>
                <a:tabLst/>
                <a:defRPr/>
              </a:pPr>
              <a:t>14</a:t>
            </a:fld>
            <a:endParaRPr kumimoji="0" lang="en-US" sz="800" b="0" i="0" u="none" strike="noStrike" kern="1200" cap="none" spc="0" normalizeH="0" baseline="0" noProof="0">
              <a:ln>
                <a:noFill/>
              </a:ln>
              <a:solidFill>
                <a:srgbClr val="FFFFFF"/>
              </a:solidFill>
              <a:effectLst/>
              <a:uLnTx/>
              <a:uFillTx/>
              <a:latin typeface="Arial" panose="020B0604020202020204"/>
              <a:ea typeface="+mn-ea"/>
              <a:cs typeface="+mn-cs"/>
              <a:sym typeface="Arial"/>
            </a:endParaRPr>
          </a:p>
        </p:txBody>
      </p:sp>
      <p:sp>
        <p:nvSpPr>
          <p:cNvPr id="3" name="Title 2">
            <a:extLst>
              <a:ext uri="{FF2B5EF4-FFF2-40B4-BE49-F238E27FC236}">
                <a16:creationId xmlns:a16="http://schemas.microsoft.com/office/drawing/2014/main" id="{F083CD30-5AAB-DD4D-8B98-3EA0206EB70A}"/>
              </a:ext>
            </a:extLst>
          </p:cNvPr>
          <p:cNvSpPr>
            <a:spLocks noGrp="1"/>
          </p:cNvSpPr>
          <p:nvPr>
            <p:ph type="title"/>
          </p:nvPr>
        </p:nvSpPr>
        <p:spPr/>
        <p:txBody>
          <a:bodyPr/>
          <a:lstStyle/>
          <a:p>
            <a:r>
              <a:rPr lang="en-US" dirty="0">
                <a:solidFill>
                  <a:schemeClr val="bg1"/>
                </a:solidFill>
              </a:rPr>
              <a:t>ADVERTISER BENEFITS</a:t>
            </a:r>
          </a:p>
        </p:txBody>
      </p:sp>
      <p:sp>
        <p:nvSpPr>
          <p:cNvPr id="7" name="Table Placeholder 6">
            <a:extLst>
              <a:ext uri="{FF2B5EF4-FFF2-40B4-BE49-F238E27FC236}">
                <a16:creationId xmlns:a16="http://schemas.microsoft.com/office/drawing/2014/main" id="{21E43826-5E30-E441-9E1B-13BE883C1732}"/>
              </a:ext>
            </a:extLst>
          </p:cNvPr>
          <p:cNvSpPr>
            <a:spLocks noGrp="1"/>
          </p:cNvSpPr>
          <p:nvPr>
            <p:ph type="tbl" sz="quarter" idx="34"/>
          </p:nvPr>
        </p:nvSpPr>
        <p:spPr/>
      </p:sp>
      <p:sp>
        <p:nvSpPr>
          <p:cNvPr id="68" name="TextBox 67">
            <a:extLst>
              <a:ext uri="{FF2B5EF4-FFF2-40B4-BE49-F238E27FC236}">
                <a16:creationId xmlns:a16="http://schemas.microsoft.com/office/drawing/2014/main" id="{C6E644E3-258A-DC4F-A0B3-5BACC25FF75F}"/>
              </a:ext>
            </a:extLst>
          </p:cNvPr>
          <p:cNvSpPr txBox="1"/>
          <p:nvPr/>
        </p:nvSpPr>
        <p:spPr>
          <a:xfrm>
            <a:off x="728026" y="1227639"/>
            <a:ext cx="5279487" cy="2423250"/>
          </a:xfrm>
          <a:prstGeom prst="rect">
            <a:avLst/>
          </a:prstGeom>
          <a:solidFill>
            <a:schemeClr val="tx1">
              <a:alpha val="6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1097280" tIns="182880" rIns="182880" bIns="50800" numCol="1" spcCol="38100" rtlCol="0" anchor="t">
            <a:no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en-US" sz="2000" b="1" i="0" u="none" strike="noStrike" kern="1200" cap="none" spc="0" normalizeH="0" baseline="0" noProof="0">
                <a:ln>
                  <a:noFill/>
                </a:ln>
                <a:solidFill>
                  <a:srgbClr val="FFCF3D"/>
                </a:solidFill>
                <a:effectLst/>
                <a:uLnTx/>
                <a:uFillTx/>
                <a:latin typeface="Arial" panose="020B0604020202020204"/>
                <a:ea typeface="+mn-ea"/>
                <a:cs typeface="+mn-cs"/>
              </a:rPr>
              <a:t>BUYING EFFICIENCY &amp; FLEXIBILITY</a:t>
            </a:r>
          </a:p>
          <a:p>
            <a:pPr marL="285750" marR="0" lvl="0" indent="-285750" algn="l" defTabSz="2438400" rtl="0" eaLnBrk="1" fontAlgn="auto" latinLnBrk="0" hangingPunct="0">
              <a:lnSpc>
                <a:spcPct val="100000"/>
              </a:lnSpc>
              <a:spcBef>
                <a:spcPts val="0"/>
              </a:spcBef>
              <a:spcAft>
                <a:spcPts val="60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a:ea typeface="Arial" charset="0"/>
                <a:cs typeface="Arial"/>
                <a:sym typeface="Helvetica"/>
              </a:rPr>
              <a:t>Real-time auctions against curated and brand safe Private Marketplace inventory</a:t>
            </a:r>
            <a:endParaRPr kumimoji="0" lang="en-US" sz="1600" b="0" i="0" u="none" strike="noStrike" kern="1200" cap="none" spc="0" normalizeH="0" baseline="0" noProof="0">
              <a:ln>
                <a:noFill/>
              </a:ln>
              <a:solidFill>
                <a:srgbClr val="FFFFFF"/>
              </a:solidFill>
              <a:effectLst/>
              <a:uLnTx/>
              <a:uFillTx/>
              <a:latin typeface="Arial"/>
              <a:ea typeface="Arial" charset="0"/>
              <a:cs typeface="Arial"/>
            </a:endParaRPr>
          </a:p>
          <a:p>
            <a:pPr marL="285750" marR="0" lvl="0" indent="-285750" algn="l" defTabSz="2438400" rtl="0" eaLnBrk="1" fontAlgn="auto" latinLnBrk="0" hangingPunct="0">
              <a:lnSpc>
                <a:spcPct val="100000"/>
              </a:lnSpc>
              <a:spcBef>
                <a:spcPts val="0"/>
              </a:spcBef>
              <a:spcAft>
                <a:spcPts val="60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a:ea typeface="Arial" charset="0"/>
                <a:cs typeface="Arial"/>
                <a:sym typeface="Helvetica"/>
              </a:rPr>
              <a:t>Transparent auction dynamics </a:t>
            </a:r>
            <a:endParaRPr kumimoji="0" lang="en-US" sz="1600" b="0" i="0" u="none" strike="noStrike" kern="1200" cap="none" spc="0" normalizeH="0" baseline="0" noProof="0">
              <a:ln>
                <a:noFill/>
              </a:ln>
              <a:solidFill>
                <a:srgbClr val="FFFFFF"/>
              </a:solidFill>
              <a:effectLst/>
              <a:uLnTx/>
              <a:uFillTx/>
              <a:latin typeface="Arial" charset="0"/>
              <a:ea typeface="Arial" charset="0"/>
              <a:cs typeface="Arial" charset="0"/>
              <a:sym typeface="Helvetica"/>
            </a:endParaRPr>
          </a:p>
          <a:p>
            <a:pPr marL="285750" marR="0" lvl="0" indent="-285750" algn="l" defTabSz="2438400" rtl="0" eaLnBrk="1" fontAlgn="auto" latinLnBrk="0" hangingPunct="0">
              <a:lnSpc>
                <a:spcPct val="100000"/>
              </a:lnSpc>
              <a:spcBef>
                <a:spcPts val="0"/>
              </a:spcBef>
              <a:spcAft>
                <a:spcPts val="60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charset="0"/>
                <a:ea typeface="Arial" charset="0"/>
                <a:cs typeface="Arial" charset="0"/>
                <a:sym typeface="Helvetica"/>
              </a:rPr>
              <a:t>Supply Path </a:t>
            </a:r>
            <a:r>
              <a:rPr kumimoji="0" lang="en-US" sz="1600" b="0" i="0" u="none" strike="noStrike" kern="1200" cap="none" spc="0" normalizeH="0" baseline="0" noProof="0" dirty="0" err="1">
                <a:ln>
                  <a:noFill/>
                </a:ln>
                <a:solidFill>
                  <a:srgbClr val="FFFFFF"/>
                </a:solidFill>
                <a:effectLst/>
                <a:uLnTx/>
                <a:uFillTx/>
                <a:latin typeface="Arial" charset="0"/>
                <a:ea typeface="Arial" charset="0"/>
                <a:cs typeface="Arial" charset="0"/>
                <a:sym typeface="Helvetica"/>
              </a:rPr>
              <a:t>Optimisation</a:t>
            </a:r>
            <a:endParaRPr kumimoji="0" lang="en-US" sz="1600" b="0" i="0" u="none" strike="noStrike" kern="1200" cap="none" spc="0" normalizeH="0" baseline="0" noProof="0">
              <a:ln>
                <a:noFill/>
              </a:ln>
              <a:solidFill>
                <a:srgbClr val="FFFFFF"/>
              </a:solidFill>
              <a:effectLst/>
              <a:uLnTx/>
              <a:uFillTx/>
              <a:latin typeface="Arial" charset="0"/>
              <a:ea typeface="Arial" charset="0"/>
              <a:cs typeface="Arial" charset="0"/>
              <a:sym typeface="Helvetica"/>
            </a:endParaRPr>
          </a:p>
        </p:txBody>
      </p:sp>
      <p:sp>
        <p:nvSpPr>
          <p:cNvPr id="23" name="TextBox 22">
            <a:extLst>
              <a:ext uri="{FF2B5EF4-FFF2-40B4-BE49-F238E27FC236}">
                <a16:creationId xmlns:a16="http://schemas.microsoft.com/office/drawing/2014/main" id="{9D4A0446-4DB7-6946-AB53-260B917511DE}"/>
              </a:ext>
            </a:extLst>
          </p:cNvPr>
          <p:cNvSpPr txBox="1"/>
          <p:nvPr/>
        </p:nvSpPr>
        <p:spPr>
          <a:xfrm>
            <a:off x="6213445" y="1227639"/>
            <a:ext cx="5206866" cy="2423250"/>
          </a:xfrm>
          <a:prstGeom prst="rect">
            <a:avLst/>
          </a:prstGeom>
          <a:solidFill>
            <a:schemeClr val="tx1">
              <a:alpha val="6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1097280" tIns="182880" rIns="182880" bIns="50800" numCol="1" spcCol="38100" rtlCol="0" anchor="t">
            <a:no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en-US" sz="2000" b="1" i="0" u="none" strike="noStrike" kern="1200" cap="none" spc="0" normalizeH="0" baseline="0" noProof="0">
                <a:ln>
                  <a:noFill/>
                </a:ln>
                <a:solidFill>
                  <a:srgbClr val="FFCF3D"/>
                </a:solidFill>
                <a:effectLst/>
                <a:uLnTx/>
                <a:uFillTx/>
                <a:latin typeface="Arial" panose="020B0604020202020204"/>
                <a:ea typeface="+mn-ea"/>
                <a:cs typeface="+mn-cs"/>
              </a:rPr>
              <a:t>FIRST LOOK ACCESS</a:t>
            </a:r>
          </a:p>
          <a:p>
            <a:pPr marL="176213" marR="0" lvl="0" indent="-176213" algn="l" defTabSz="914377" rtl="0" eaLnBrk="1" fontAlgn="auto" latinLnBrk="0" hangingPunct="1">
              <a:lnSpc>
                <a:spcPct val="110000"/>
              </a:lnSpc>
              <a:spcBef>
                <a:spcPts val="0"/>
              </a:spcBef>
              <a:spcAft>
                <a:spcPts val="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Incremental scale and reach from header bidding</a:t>
            </a:r>
          </a:p>
          <a:p>
            <a:pPr marL="176213" marR="0" lvl="0" indent="-176213" algn="l" defTabSz="914377" rtl="0" eaLnBrk="1" fontAlgn="auto" latinLnBrk="0" hangingPunct="1">
              <a:lnSpc>
                <a:spcPct val="110000"/>
              </a:lnSpc>
              <a:spcBef>
                <a:spcPts val="0"/>
              </a:spcBef>
              <a:spcAft>
                <a:spcPts val="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Expands first-look access to programmatic and direct inventory</a:t>
            </a:r>
          </a:p>
          <a:p>
            <a:pPr marL="176213" marR="0" lvl="0" indent="-176213" algn="l" defTabSz="914377" rtl="0" eaLnBrk="1" fontAlgn="auto" latinLnBrk="0" hangingPunct="1">
              <a:lnSpc>
                <a:spcPct val="110000"/>
              </a:lnSpc>
              <a:spcBef>
                <a:spcPts val="0"/>
              </a:spcBef>
              <a:spcAft>
                <a:spcPts val="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Bid on inventory previously “stuck” in the ad server</a:t>
            </a:r>
          </a:p>
          <a:p>
            <a:pPr marL="0" marR="0" lvl="0" indent="0" algn="l" defTabSz="914377" rtl="0" eaLnBrk="1" fontAlgn="auto" latinLnBrk="0" hangingPunct="1">
              <a:lnSpc>
                <a:spcPct val="110000"/>
              </a:lnSpc>
              <a:spcBef>
                <a:spcPts val="0"/>
              </a:spcBef>
              <a:spcAft>
                <a:spcPts val="0"/>
              </a:spcAft>
              <a:buClr>
                <a:srgbClr val="39B9DD"/>
              </a:buClr>
              <a:buSzTx/>
              <a:buFontTx/>
              <a:buNone/>
              <a:tabLst/>
              <a:defRPr/>
            </a:pPr>
            <a:endParaRPr kumimoji="0" lang="en-US" sz="1600" b="0" i="0" u="none" strike="noStrike" kern="1200" cap="none" spc="0" normalizeH="0" baseline="0" noProof="0">
              <a:ln>
                <a:noFill/>
              </a:ln>
              <a:solidFill>
                <a:srgbClr val="FFFFFF"/>
              </a:solidFill>
              <a:effectLst/>
              <a:uLnTx/>
              <a:uFillTx/>
              <a:latin typeface="Arial" panose="020B0604020202020204"/>
              <a:ea typeface="+mn-ea"/>
              <a:cs typeface="+mn-cs"/>
              <a:sym typeface="Arial"/>
            </a:endParaRPr>
          </a:p>
        </p:txBody>
      </p:sp>
      <p:sp>
        <p:nvSpPr>
          <p:cNvPr id="28" name="TextBox 27">
            <a:extLst>
              <a:ext uri="{FF2B5EF4-FFF2-40B4-BE49-F238E27FC236}">
                <a16:creationId xmlns:a16="http://schemas.microsoft.com/office/drawing/2014/main" id="{4C7DB0B9-63B8-8845-A4C0-89DFADB9AF43}"/>
              </a:ext>
            </a:extLst>
          </p:cNvPr>
          <p:cNvSpPr txBox="1"/>
          <p:nvPr/>
        </p:nvSpPr>
        <p:spPr>
          <a:xfrm>
            <a:off x="728026" y="3827814"/>
            <a:ext cx="5325573" cy="2423250"/>
          </a:xfrm>
          <a:prstGeom prst="rect">
            <a:avLst/>
          </a:prstGeom>
          <a:solidFill>
            <a:schemeClr val="tx1">
              <a:alpha val="6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1097280" tIns="182880" rIns="182880" bIns="50800" numCol="1" spcCol="38100" rtlCol="0" anchor="t">
            <a:no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en-US" sz="2000" b="1" i="0" u="none" strike="noStrike" kern="1200" cap="none" spc="0" normalizeH="0" baseline="0" noProof="0">
                <a:ln>
                  <a:noFill/>
                </a:ln>
                <a:solidFill>
                  <a:srgbClr val="FFCF3D"/>
                </a:solidFill>
                <a:effectLst/>
                <a:uLnTx/>
                <a:uFillTx/>
                <a:latin typeface="Arial" panose="020B0604020202020204"/>
                <a:ea typeface="+mn-ea"/>
                <a:cs typeface="+mn-cs"/>
              </a:rPr>
              <a:t>BID TRANSPARENCY &amp; AD POD </a:t>
            </a:r>
            <a:r>
              <a:rPr kumimoji="0" lang="en-US" sz="2000" b="1" i="0" u="none" strike="noStrike" kern="1200" cap="none" spc="0" normalizeH="0" baseline="0" noProof="0" dirty="0">
                <a:ln>
                  <a:noFill/>
                </a:ln>
                <a:solidFill>
                  <a:srgbClr val="FFCF3D"/>
                </a:solidFill>
                <a:effectLst/>
                <a:uLnTx/>
                <a:uFillTx/>
                <a:latin typeface="Arial" panose="020B0604020202020204"/>
                <a:ea typeface="+mn-ea"/>
                <a:cs typeface="+mn-cs"/>
              </a:rPr>
              <a:t>OPTIMISATION</a:t>
            </a:r>
            <a:endParaRPr kumimoji="0" lang="en-US" sz="2000" b="1" i="0" u="none" strike="noStrike" kern="1200" cap="none" spc="0" normalizeH="0" baseline="0" noProof="0">
              <a:ln>
                <a:noFill/>
              </a:ln>
              <a:solidFill>
                <a:srgbClr val="FFCF3D"/>
              </a:solidFill>
              <a:effectLst/>
              <a:uLnTx/>
              <a:uFillTx/>
              <a:latin typeface="Arial" panose="020B0604020202020204"/>
              <a:ea typeface="+mn-ea"/>
              <a:cs typeface="+mn-cs"/>
            </a:endParaRPr>
          </a:p>
          <a:p>
            <a:pPr marL="285750" marR="0" lvl="0" indent="-285750" algn="l" defTabSz="914377" rtl="0" eaLnBrk="1" fontAlgn="auto" latinLnBrk="0" hangingPunct="1">
              <a:lnSpc>
                <a:spcPct val="100000"/>
              </a:lnSpc>
              <a:spcBef>
                <a:spcPts val="0"/>
              </a:spcBef>
              <a:spcAft>
                <a:spcPts val="600"/>
              </a:spcAft>
              <a:buClr>
                <a:srgbClr val="4FC8ED"/>
              </a:buClr>
              <a:buSzTx/>
              <a:buFont typeface="Wingdings" pitchFamily="2" charset="2"/>
              <a:buChar char="§"/>
              <a:tabLst/>
              <a:defRPr/>
            </a:pPr>
            <a:r>
              <a:rPr kumimoji="0" lang="en-US" sz="1600" b="0" i="0" u="none" strike="noStrike" kern="1200" cap="none" spc="0" normalizeH="0" baseline="0" noProof="0" dirty="0" err="1">
                <a:ln>
                  <a:noFill/>
                </a:ln>
                <a:solidFill>
                  <a:srgbClr val="FFFFFF"/>
                </a:solidFill>
                <a:effectLst/>
                <a:uLnTx/>
                <a:uFillTx/>
                <a:latin typeface="Arial" panose="020B0604020202020204"/>
                <a:ea typeface="+mn-ea"/>
                <a:cs typeface="+mn-cs"/>
              </a:rPr>
              <a:t>Optimisation</a:t>
            </a: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 of full ad pod assembly </a:t>
            </a:r>
          </a:p>
          <a:p>
            <a:pPr marL="285750" marR="0" lvl="0" indent="-285750" algn="l" defTabSz="914377" rtl="0" eaLnBrk="1" fontAlgn="auto" latinLnBrk="0" hangingPunct="1">
              <a:lnSpc>
                <a:spcPct val="100000"/>
              </a:lnSpc>
              <a:spcBef>
                <a:spcPts val="0"/>
              </a:spcBef>
              <a:spcAft>
                <a:spcPts val="600"/>
              </a:spcAft>
              <a:buClr>
                <a:srgbClr val="4FC8E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Bid parameters include business rules so Advertisers know how to bid </a:t>
            </a:r>
          </a:p>
          <a:p>
            <a:pPr marL="285750" marR="0" lvl="0" indent="-285750" algn="l" defTabSz="914377" rtl="0" eaLnBrk="1" fontAlgn="auto" latinLnBrk="0" hangingPunct="1">
              <a:lnSpc>
                <a:spcPct val="100000"/>
              </a:lnSpc>
              <a:spcBef>
                <a:spcPts val="0"/>
              </a:spcBef>
              <a:spcAft>
                <a:spcPts val="600"/>
              </a:spcAft>
              <a:buClr>
                <a:srgbClr val="4FC8E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Controls frequency capping, competitive exclusion, and back to back ads </a:t>
            </a:r>
          </a:p>
        </p:txBody>
      </p:sp>
      <p:sp>
        <p:nvSpPr>
          <p:cNvPr id="29" name="TextBox 28">
            <a:extLst>
              <a:ext uri="{FF2B5EF4-FFF2-40B4-BE49-F238E27FC236}">
                <a16:creationId xmlns:a16="http://schemas.microsoft.com/office/drawing/2014/main" id="{AA2E6D57-7FBF-8149-8B68-019834B28ECE}"/>
              </a:ext>
            </a:extLst>
          </p:cNvPr>
          <p:cNvSpPr txBox="1"/>
          <p:nvPr/>
        </p:nvSpPr>
        <p:spPr>
          <a:xfrm>
            <a:off x="6213445" y="3827814"/>
            <a:ext cx="5206866" cy="2423250"/>
          </a:xfrm>
          <a:prstGeom prst="rect">
            <a:avLst/>
          </a:prstGeom>
          <a:solidFill>
            <a:schemeClr val="tx1">
              <a:alpha val="60000"/>
            </a:schemeClr>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1097280" tIns="182880" rIns="182880" bIns="50800" numCol="1" spcCol="38100" rtlCol="0" anchor="t">
            <a:no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en-US" sz="2000" b="1" i="0" u="none" strike="noStrike" kern="1200" cap="none" spc="0" normalizeH="0" baseline="0" noProof="0">
                <a:ln>
                  <a:noFill/>
                </a:ln>
                <a:solidFill>
                  <a:srgbClr val="FFCF3D"/>
                </a:solidFill>
                <a:effectLst/>
                <a:uLnTx/>
                <a:uFillTx/>
                <a:latin typeface="Arial" panose="020B0604020202020204"/>
                <a:ea typeface="+mn-ea"/>
                <a:cs typeface="+mn-cs"/>
              </a:rPr>
              <a:t>IMPROVED VIEWER EXPERIENCE</a:t>
            </a:r>
          </a:p>
          <a:p>
            <a:pPr marL="176213" marR="0" lvl="0" indent="-176213" algn="l" defTabSz="914377" rtl="0" eaLnBrk="1" fontAlgn="auto" latinLnBrk="0" hangingPunct="1">
              <a:lnSpc>
                <a:spcPct val="110000"/>
              </a:lnSpc>
              <a:spcBef>
                <a:spcPts val="0"/>
              </a:spcBef>
              <a:spcAft>
                <a:spcPts val="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S2S parallel auctions reduce latency, buffering and ad load times</a:t>
            </a:r>
          </a:p>
          <a:p>
            <a:pPr marL="176213" marR="0" lvl="0" indent="-176213" algn="l" defTabSz="914377" rtl="0" eaLnBrk="1" fontAlgn="auto" latinLnBrk="0" hangingPunct="1">
              <a:lnSpc>
                <a:spcPct val="110000"/>
              </a:lnSpc>
              <a:spcBef>
                <a:spcPts val="0"/>
              </a:spcBef>
              <a:spcAft>
                <a:spcPts val="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Greater opportunity to bid and deliver ads</a:t>
            </a:r>
          </a:p>
          <a:p>
            <a:pPr marL="176213" marR="0" lvl="0" indent="-176213" algn="l" defTabSz="914377" rtl="0" eaLnBrk="1" fontAlgn="auto" latinLnBrk="0" hangingPunct="1">
              <a:lnSpc>
                <a:spcPct val="110000"/>
              </a:lnSpc>
              <a:spcBef>
                <a:spcPts val="0"/>
              </a:spcBef>
              <a:spcAft>
                <a:spcPts val="0"/>
              </a:spcAft>
              <a:buClr>
                <a:srgbClr val="39B9DD"/>
              </a:buClr>
              <a:buSzTx/>
              <a:buFont typeface="Wingdings" pitchFamily="2" charset="2"/>
              <a:buChar char="§"/>
              <a:tabLst/>
              <a:defRPr/>
            </a:pPr>
            <a:r>
              <a:rPr kumimoji="0" lang="en-US" sz="1600" b="0" i="0" u="none" strike="noStrike" kern="1200" cap="none" spc="0" normalizeH="0" baseline="0" noProof="0">
                <a:ln>
                  <a:noFill/>
                </a:ln>
                <a:solidFill>
                  <a:srgbClr val="FFFFFF"/>
                </a:solidFill>
                <a:effectLst/>
                <a:uLnTx/>
                <a:uFillTx/>
                <a:latin typeface="Arial" panose="020B0604020202020204"/>
                <a:ea typeface="+mn-ea"/>
                <a:cs typeface="+mn-cs"/>
              </a:rPr>
              <a:t>Increases viewability and TV-like experiences for viewers  </a:t>
            </a:r>
          </a:p>
        </p:txBody>
      </p:sp>
      <p:pic>
        <p:nvPicPr>
          <p:cNvPr id="30" name="Picture 29">
            <a:extLst>
              <a:ext uri="{FF2B5EF4-FFF2-40B4-BE49-F238E27FC236}">
                <a16:creationId xmlns:a16="http://schemas.microsoft.com/office/drawing/2014/main" id="{C0BFA573-A477-0C4B-B2C6-8D0C571BEA60}"/>
              </a:ext>
            </a:extLst>
          </p:cNvPr>
          <p:cNvPicPr>
            <a:picLocks noChangeAspect="1"/>
          </p:cNvPicPr>
          <p:nvPr/>
        </p:nvPicPr>
        <p:blipFill>
          <a:blip r:embed="rId3">
            <a:alphaModFix/>
          </a:blip>
          <a:stretch>
            <a:fillRect/>
          </a:stretch>
        </p:blipFill>
        <p:spPr>
          <a:xfrm>
            <a:off x="933958" y="4047941"/>
            <a:ext cx="657452" cy="604856"/>
          </a:xfrm>
          <a:prstGeom prst="rect">
            <a:avLst/>
          </a:prstGeom>
        </p:spPr>
      </p:pic>
      <p:pic>
        <p:nvPicPr>
          <p:cNvPr id="4" name="Picture 3">
            <a:extLst>
              <a:ext uri="{FF2B5EF4-FFF2-40B4-BE49-F238E27FC236}">
                <a16:creationId xmlns:a16="http://schemas.microsoft.com/office/drawing/2014/main" id="{59917367-2903-1441-BC80-E34D61AFC091}"/>
              </a:ext>
            </a:extLst>
          </p:cNvPr>
          <p:cNvPicPr>
            <a:picLocks noChangeAspect="1"/>
          </p:cNvPicPr>
          <p:nvPr/>
        </p:nvPicPr>
        <p:blipFill>
          <a:blip r:embed="rId4" cstate="screen">
            <a:lum bright="70000" contrast="100000"/>
            <a:alphaModFix/>
            <a:extLst>
              <a:ext uri="{28A0092B-C50C-407E-A947-70E740481C1C}">
                <a14:useLocalDpi xmlns:a14="http://schemas.microsoft.com/office/drawing/2010/main"/>
              </a:ext>
            </a:extLst>
          </a:blip>
          <a:stretch>
            <a:fillRect/>
          </a:stretch>
        </p:blipFill>
        <p:spPr>
          <a:xfrm>
            <a:off x="6362623" y="1379471"/>
            <a:ext cx="762875" cy="762875"/>
          </a:xfrm>
          <a:prstGeom prst="rect">
            <a:avLst/>
          </a:prstGeom>
        </p:spPr>
      </p:pic>
      <p:pic>
        <p:nvPicPr>
          <p:cNvPr id="8" name="Picture 7">
            <a:extLst>
              <a:ext uri="{FF2B5EF4-FFF2-40B4-BE49-F238E27FC236}">
                <a16:creationId xmlns:a16="http://schemas.microsoft.com/office/drawing/2014/main" id="{2EAF0788-185A-1949-9A06-0C7244B72799}"/>
              </a:ext>
            </a:extLst>
          </p:cNvPr>
          <p:cNvPicPr>
            <a:picLocks noChangeAspect="1"/>
          </p:cNvPicPr>
          <p:nvPr/>
        </p:nvPicPr>
        <p:blipFill>
          <a:blip r:embed="rId5" cstate="screen">
            <a:lum bright="70000" contrast="-70000"/>
            <a:extLst>
              <a:ext uri="{28A0092B-C50C-407E-A947-70E740481C1C}">
                <a14:useLocalDpi xmlns:a14="http://schemas.microsoft.com/office/drawing/2010/main"/>
              </a:ext>
            </a:extLst>
          </a:blip>
          <a:stretch>
            <a:fillRect/>
          </a:stretch>
        </p:blipFill>
        <p:spPr>
          <a:xfrm>
            <a:off x="6468046" y="4026722"/>
            <a:ext cx="657452" cy="653427"/>
          </a:xfrm>
          <a:prstGeom prst="rect">
            <a:avLst/>
          </a:prstGeom>
        </p:spPr>
      </p:pic>
      <p:pic>
        <p:nvPicPr>
          <p:cNvPr id="11" name="Graphic 10" descr="Bar graph with upward trend">
            <a:extLst>
              <a:ext uri="{FF2B5EF4-FFF2-40B4-BE49-F238E27FC236}">
                <a16:creationId xmlns:a16="http://schemas.microsoft.com/office/drawing/2014/main" id="{214FE6B3-1AE5-AE4C-B606-A7B0DF21A02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49402" y="1347626"/>
            <a:ext cx="826563" cy="826563"/>
          </a:xfrm>
          <a:prstGeom prst="rect">
            <a:avLst/>
          </a:prstGeom>
        </p:spPr>
      </p:pic>
    </p:spTree>
    <p:extLst>
      <p:ext uri="{BB962C8B-B14F-4D97-AF65-F5344CB8AC3E}">
        <p14:creationId xmlns:p14="http://schemas.microsoft.com/office/powerpoint/2010/main" val="3542888413"/>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A8EC5FE-59E7-E641-A5BC-D0BB1385FE2E}"/>
              </a:ext>
            </a:extLst>
          </p:cNvPr>
          <p:cNvSpPr>
            <a:spLocks noGrp="1"/>
          </p:cNvSpPr>
          <p:nvPr>
            <p:ph type="sldNum" sz="quarter" idx="10"/>
          </p:nvPr>
        </p:nvSpPr>
        <p:spPr/>
        <p:txBody>
          <a:bodyPr/>
          <a:lstStyle/>
          <a:p>
            <a:fld id="{4073D16F-CBA8-2D4B-B283-9DA3AC0DFBBF}" type="slidenum">
              <a:rPr lang="en-US" smtClean="0"/>
              <a:t>15</a:t>
            </a:fld>
            <a:endParaRPr lang="en-US"/>
          </a:p>
        </p:txBody>
      </p:sp>
      <p:sp>
        <p:nvSpPr>
          <p:cNvPr id="3" name="Title 2">
            <a:extLst>
              <a:ext uri="{FF2B5EF4-FFF2-40B4-BE49-F238E27FC236}">
                <a16:creationId xmlns:a16="http://schemas.microsoft.com/office/drawing/2014/main" id="{340658DD-D442-6E4C-89BC-F16D39F40E36}"/>
              </a:ext>
            </a:extLst>
          </p:cNvPr>
          <p:cNvSpPr>
            <a:spLocks noGrp="1"/>
          </p:cNvSpPr>
          <p:nvPr>
            <p:ph type="title"/>
          </p:nvPr>
        </p:nvSpPr>
        <p:spPr/>
        <p:txBody>
          <a:bodyPr/>
          <a:lstStyle/>
          <a:p>
            <a:r>
              <a:rPr lang="en-US"/>
              <a:t>Thank You</a:t>
            </a:r>
          </a:p>
        </p:txBody>
      </p:sp>
      <p:sp>
        <p:nvSpPr>
          <p:cNvPr id="4" name="Table Placeholder 3">
            <a:extLst>
              <a:ext uri="{FF2B5EF4-FFF2-40B4-BE49-F238E27FC236}">
                <a16:creationId xmlns:a16="http://schemas.microsoft.com/office/drawing/2014/main" id="{CB6B5E81-7D62-FE41-A329-36DB6ED5857B}"/>
              </a:ext>
            </a:extLst>
          </p:cNvPr>
          <p:cNvSpPr>
            <a:spLocks noGrp="1"/>
          </p:cNvSpPr>
          <p:nvPr>
            <p:ph type="tbl" sz="quarter" idx="32"/>
          </p:nvPr>
        </p:nvSpPr>
        <p:spPr/>
      </p:sp>
    </p:spTree>
    <p:extLst>
      <p:ext uri="{BB962C8B-B14F-4D97-AF65-F5344CB8AC3E}">
        <p14:creationId xmlns:p14="http://schemas.microsoft.com/office/powerpoint/2010/main" val="1797994899"/>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a:extLst>
              <a:ext uri="{FF2B5EF4-FFF2-40B4-BE49-F238E27FC236}">
                <a16:creationId xmlns:a16="http://schemas.microsoft.com/office/drawing/2014/main" id="{3471F245-B19E-1949-9A82-007333D31B90}"/>
              </a:ext>
            </a:extLst>
          </p:cNvPr>
          <p:cNvSpPr txBox="1">
            <a:spLocks/>
          </p:cNvSpPr>
          <p:nvPr/>
        </p:nvSpPr>
        <p:spPr>
          <a:xfrm>
            <a:off x="534556" y="1189112"/>
            <a:ext cx="12191999" cy="104172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000" dirty="0">
                <a:solidFill>
                  <a:srgbClr val="595959"/>
                </a:solidFill>
                <a:latin typeface="Futura Medium" panose="020B0602020204020303" pitchFamily="34" charset="-79"/>
                <a:cs typeface="Futura Medium" panose="020B0602020204020303" pitchFamily="34" charset="-79"/>
              </a:rPr>
              <a:t>Yield-management &amp; managing Header Bidding across all devices</a:t>
            </a:r>
            <a:endParaRPr lang="en-AU" sz="3000" dirty="0">
              <a:solidFill>
                <a:srgbClr val="595959"/>
              </a:solidFill>
              <a:latin typeface="Futura Medium" panose="020B0602020204020303" pitchFamily="34" charset="-79"/>
              <a:cs typeface="Futura Medium" panose="020B0602020204020303" pitchFamily="34" charset="-79"/>
            </a:endParaRPr>
          </a:p>
        </p:txBody>
      </p:sp>
      <p:sp>
        <p:nvSpPr>
          <p:cNvPr id="13" name="Content Placeholder 3">
            <a:extLst>
              <a:ext uri="{FF2B5EF4-FFF2-40B4-BE49-F238E27FC236}">
                <a16:creationId xmlns:a16="http://schemas.microsoft.com/office/drawing/2014/main" id="{5F01B132-33A1-6146-AD0E-36B656919E9D}"/>
              </a:ext>
            </a:extLst>
          </p:cNvPr>
          <p:cNvSpPr txBox="1">
            <a:spLocks/>
          </p:cNvSpPr>
          <p:nvPr/>
        </p:nvSpPr>
        <p:spPr>
          <a:xfrm>
            <a:off x="2664506" y="4936955"/>
            <a:ext cx="3036885" cy="765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2000" dirty="0">
                <a:solidFill>
                  <a:schemeClr val="bg2">
                    <a:lumMod val="25000"/>
                  </a:schemeClr>
                </a:solidFill>
                <a:latin typeface="Futura Medium" panose="020B0602020204020303" pitchFamily="34" charset="-79"/>
                <a:cs typeface="Futura Medium" panose="020B0602020204020303" pitchFamily="34" charset="-79"/>
              </a:rPr>
              <a:t>Jonas Jaanimagi</a:t>
            </a:r>
          </a:p>
          <a:p>
            <a:pPr marL="0" lvl="1" indent="0" algn="ctr">
              <a:buFont typeface="Arial" panose="020B0604020202020204" pitchFamily="34" charset="0"/>
              <a:buNone/>
            </a:pPr>
            <a:r>
              <a:rPr lang="en-US" sz="2000" dirty="0">
                <a:solidFill>
                  <a:schemeClr val="bg2">
                    <a:lumMod val="25000"/>
                  </a:schemeClr>
                </a:solidFill>
                <a:latin typeface="Futura Medium" panose="020B0602020204020303" pitchFamily="34" charset="-79"/>
                <a:cs typeface="Futura Medium" panose="020B0602020204020303" pitchFamily="34" charset="-79"/>
              </a:rPr>
              <a:t>Technology Lead</a:t>
            </a:r>
            <a:endParaRPr lang="en-US" sz="2000" dirty="0">
              <a:latin typeface="Futura Medium" panose="020B0602020204020303" pitchFamily="34" charset="-79"/>
              <a:cs typeface="Futura Medium" panose="020B0602020204020303" pitchFamily="34" charset="-79"/>
            </a:endParaRPr>
          </a:p>
          <a:p>
            <a:pPr algn="ctr"/>
            <a:endParaRPr lang="en-US" sz="2000" dirty="0">
              <a:latin typeface="Futura Medium" panose="020B0602020204020303" pitchFamily="34" charset="-79"/>
              <a:cs typeface="Futura Medium" panose="020B0602020204020303" pitchFamily="34" charset="-79"/>
            </a:endParaRPr>
          </a:p>
        </p:txBody>
      </p:sp>
      <p:sp>
        <p:nvSpPr>
          <p:cNvPr id="16" name="Content Placeholder 3">
            <a:extLst>
              <a:ext uri="{FF2B5EF4-FFF2-40B4-BE49-F238E27FC236}">
                <a16:creationId xmlns:a16="http://schemas.microsoft.com/office/drawing/2014/main" id="{232C379A-7259-0F45-A960-06FF62A1962C}"/>
              </a:ext>
            </a:extLst>
          </p:cNvPr>
          <p:cNvSpPr txBox="1">
            <a:spLocks/>
          </p:cNvSpPr>
          <p:nvPr/>
        </p:nvSpPr>
        <p:spPr>
          <a:xfrm>
            <a:off x="6193341" y="4936955"/>
            <a:ext cx="3372213" cy="765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2000" dirty="0">
                <a:solidFill>
                  <a:schemeClr val="bg2">
                    <a:lumMod val="25000"/>
                  </a:schemeClr>
                </a:solidFill>
                <a:latin typeface="Futura Medium" panose="020B0602020204020303" pitchFamily="34" charset="-79"/>
                <a:cs typeface="Futura Medium" panose="020B0602020204020303" pitchFamily="34" charset="-79"/>
              </a:rPr>
              <a:t>Craig Berlingo</a:t>
            </a:r>
            <a:br>
              <a:rPr lang="en-US" sz="2000" dirty="0">
                <a:solidFill>
                  <a:schemeClr val="bg2">
                    <a:lumMod val="25000"/>
                  </a:schemeClr>
                </a:solidFill>
                <a:latin typeface="Futura Medium" panose="020B0602020204020303" pitchFamily="34" charset="-79"/>
                <a:cs typeface="Futura Medium" panose="020B0602020204020303" pitchFamily="34" charset="-79"/>
              </a:rPr>
            </a:br>
            <a:r>
              <a:rPr lang="en-US" sz="2000" dirty="0">
                <a:solidFill>
                  <a:schemeClr val="bg2">
                    <a:lumMod val="25000"/>
                  </a:schemeClr>
                </a:solidFill>
                <a:latin typeface="Futura Medium" panose="020B0602020204020303" pitchFamily="34" charset="-79"/>
                <a:cs typeface="Futura Medium" panose="020B0602020204020303" pitchFamily="34" charset="-79"/>
              </a:rPr>
              <a:t>Product Lead - CTV &amp; OTT</a:t>
            </a:r>
            <a:endParaRPr lang="en-US" sz="2000" dirty="0">
              <a:latin typeface="Futura Medium" panose="020B0602020204020303" pitchFamily="34" charset="-79"/>
              <a:cs typeface="Futura Medium" panose="020B0602020204020303" pitchFamily="34" charset="-79"/>
            </a:endParaRPr>
          </a:p>
        </p:txBody>
      </p:sp>
      <p:pic>
        <p:nvPicPr>
          <p:cNvPr id="9" name="Picture 8">
            <a:extLst>
              <a:ext uri="{FF2B5EF4-FFF2-40B4-BE49-F238E27FC236}">
                <a16:creationId xmlns:a16="http://schemas.microsoft.com/office/drawing/2014/main" id="{DD8BC5F1-9F16-499F-BB50-11F26C89B272}"/>
              </a:ext>
            </a:extLst>
          </p:cNvPr>
          <p:cNvPicPr>
            <a:picLocks noChangeAspect="1"/>
          </p:cNvPicPr>
          <p:nvPr/>
        </p:nvPicPr>
        <p:blipFill>
          <a:blip r:embed="rId3"/>
          <a:stretch>
            <a:fillRect/>
          </a:stretch>
        </p:blipFill>
        <p:spPr>
          <a:xfrm>
            <a:off x="2877034" y="2220479"/>
            <a:ext cx="2611830" cy="2611830"/>
          </a:xfrm>
          <a:prstGeom prst="rect">
            <a:avLst/>
          </a:prstGeom>
          <a:ln w="31750" cap="sq">
            <a:solidFill>
              <a:srgbClr val="000000"/>
            </a:solidFill>
            <a:miter lim="800000"/>
          </a:ln>
          <a:effectLst/>
        </p:spPr>
      </p:pic>
      <p:pic>
        <p:nvPicPr>
          <p:cNvPr id="4" name="Picture 3" descr="A person wearing glasses and smiling at the camera&#10;&#10;Description automatically generated">
            <a:extLst>
              <a:ext uri="{FF2B5EF4-FFF2-40B4-BE49-F238E27FC236}">
                <a16:creationId xmlns:a16="http://schemas.microsoft.com/office/drawing/2014/main" id="{AF730928-FE90-4088-9EA4-722FF93275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43880" y="1983829"/>
            <a:ext cx="2071137" cy="2890342"/>
          </a:xfrm>
          <a:prstGeom prst="rect">
            <a:avLst/>
          </a:prstGeom>
        </p:spPr>
      </p:pic>
      <p:pic>
        <p:nvPicPr>
          <p:cNvPr id="6" name="Picture 5" descr="A picture containing drawing&#10;&#10;Description automatically generated">
            <a:extLst>
              <a:ext uri="{FF2B5EF4-FFF2-40B4-BE49-F238E27FC236}">
                <a16:creationId xmlns:a16="http://schemas.microsoft.com/office/drawing/2014/main" id="{16F55A50-ED06-4549-AE90-84A5AEC84B6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4524" y="5765359"/>
            <a:ext cx="3284199" cy="673298"/>
          </a:xfrm>
          <a:prstGeom prst="rect">
            <a:avLst/>
          </a:prstGeom>
        </p:spPr>
      </p:pic>
      <p:pic>
        <p:nvPicPr>
          <p:cNvPr id="15" name="Picture 14" descr="A picture containing drawing&#10;&#10;Description automatically generated">
            <a:extLst>
              <a:ext uri="{FF2B5EF4-FFF2-40B4-BE49-F238E27FC236}">
                <a16:creationId xmlns:a16="http://schemas.microsoft.com/office/drawing/2014/main" id="{D532B2C6-BEE5-480E-9EBF-FBFB06BCAB8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73706" y="5707214"/>
            <a:ext cx="1018484" cy="789588"/>
          </a:xfrm>
          <a:prstGeom prst="rect">
            <a:avLst/>
          </a:prstGeom>
        </p:spPr>
      </p:pic>
    </p:spTree>
    <p:extLst>
      <p:ext uri="{BB962C8B-B14F-4D97-AF65-F5344CB8AC3E}">
        <p14:creationId xmlns:p14="http://schemas.microsoft.com/office/powerpoint/2010/main" val="27533404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2">
            <a:extLst>
              <a:ext uri="{FF2B5EF4-FFF2-40B4-BE49-F238E27FC236}">
                <a16:creationId xmlns:a16="http://schemas.microsoft.com/office/drawing/2014/main" id="{4299C69B-B8FB-B94B-862C-920F93D66ADC}"/>
              </a:ext>
            </a:extLst>
          </p:cNvPr>
          <p:cNvSpPr txBox="1">
            <a:spLocks/>
          </p:cNvSpPr>
          <p:nvPr/>
        </p:nvSpPr>
        <p:spPr>
          <a:xfrm>
            <a:off x="496987" y="1284117"/>
            <a:ext cx="12192000" cy="73824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dirty="0">
                <a:solidFill>
                  <a:srgbClr val="595959"/>
                </a:solidFill>
                <a:latin typeface="Futura Medium" panose="020B0602020204020303" pitchFamily="34" charset="-79"/>
                <a:cs typeface="Futura Medium" panose="020B0602020204020303" pitchFamily="34" charset="-79"/>
              </a:rPr>
              <a:t>Industry Panel and Attendee Q&amp;A</a:t>
            </a:r>
            <a:endParaRPr lang="en-AU" sz="3200" dirty="0">
              <a:solidFill>
                <a:srgbClr val="595959"/>
              </a:solidFill>
              <a:latin typeface="Futura Medium" panose="020B0602020204020303" pitchFamily="34" charset="-79"/>
              <a:cs typeface="Futura Medium" panose="020B0602020204020303" pitchFamily="34" charset="-79"/>
            </a:endParaRPr>
          </a:p>
        </p:txBody>
      </p:sp>
      <p:sp>
        <p:nvSpPr>
          <p:cNvPr id="17" name="Content Placeholder 3">
            <a:extLst>
              <a:ext uri="{FF2B5EF4-FFF2-40B4-BE49-F238E27FC236}">
                <a16:creationId xmlns:a16="http://schemas.microsoft.com/office/drawing/2014/main" id="{DFD9CBBC-3F4E-A047-B26F-78E21D893818}"/>
              </a:ext>
            </a:extLst>
          </p:cNvPr>
          <p:cNvSpPr txBox="1">
            <a:spLocks/>
          </p:cNvSpPr>
          <p:nvPr/>
        </p:nvSpPr>
        <p:spPr>
          <a:xfrm>
            <a:off x="1205880" y="4615966"/>
            <a:ext cx="1656000" cy="765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Craig Berlingo</a:t>
            </a:r>
          </a:p>
          <a:p>
            <a:pPr marL="0" lvl="1" indent="0" algn="ctr">
              <a:buFont typeface="Arial" panose="020B0604020202020204" pitchFamily="34" charset="0"/>
              <a:buNone/>
            </a:pPr>
            <a:endParaRPr lang="en-US" sz="1500" dirty="0">
              <a:solidFill>
                <a:schemeClr val="bg2">
                  <a:lumMod val="25000"/>
                </a:schemeClr>
              </a:solidFill>
              <a:latin typeface="Futura Medium" panose="020B0602020204020303" pitchFamily="34" charset="-79"/>
              <a:cs typeface="Futura Medium" panose="020B0602020204020303" pitchFamily="34" charset="-79"/>
            </a:endParaRPr>
          </a:p>
          <a:p>
            <a:pPr marL="0" lvl="1" indent="0" algn="ctr">
              <a:spcAft>
                <a:spcPts val="300"/>
              </a:spcAft>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Product Lead – CTV &amp; OTT</a:t>
            </a:r>
            <a:endParaRPr lang="en-US" sz="1500" dirty="0">
              <a:latin typeface="Futura Medium" panose="020B0602020204020303" pitchFamily="34" charset="-79"/>
              <a:cs typeface="Futura Medium" panose="020B0602020204020303" pitchFamily="34" charset="-79"/>
            </a:endParaRPr>
          </a:p>
        </p:txBody>
      </p:sp>
      <p:sp>
        <p:nvSpPr>
          <p:cNvPr id="19" name="Content Placeholder 3">
            <a:extLst>
              <a:ext uri="{FF2B5EF4-FFF2-40B4-BE49-F238E27FC236}">
                <a16:creationId xmlns:a16="http://schemas.microsoft.com/office/drawing/2014/main" id="{55008CAA-D4E1-4444-9744-8A234C795925}"/>
              </a:ext>
            </a:extLst>
          </p:cNvPr>
          <p:cNvSpPr txBox="1">
            <a:spLocks/>
          </p:cNvSpPr>
          <p:nvPr/>
        </p:nvSpPr>
        <p:spPr>
          <a:xfrm>
            <a:off x="4231234" y="4615966"/>
            <a:ext cx="1656000" cy="765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Greer Lester</a:t>
            </a:r>
          </a:p>
          <a:p>
            <a:pPr marL="0" lvl="1" indent="0" algn="ctr">
              <a:buFont typeface="Arial" panose="020B0604020202020204" pitchFamily="34" charset="0"/>
              <a:buNone/>
            </a:pPr>
            <a:endParaRPr lang="en-US" sz="1500" dirty="0">
              <a:solidFill>
                <a:schemeClr val="bg2">
                  <a:lumMod val="25000"/>
                </a:schemeClr>
              </a:solidFill>
              <a:latin typeface="Futura Medium" panose="020B0602020204020303" pitchFamily="34" charset="-79"/>
              <a:cs typeface="Futura Medium" panose="020B0602020204020303" pitchFamily="34" charset="-79"/>
            </a:endParaRPr>
          </a:p>
          <a:p>
            <a:pPr marL="0" lvl="1" indent="0" algn="ctr">
              <a:spcAft>
                <a:spcPts val="300"/>
              </a:spcAft>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Lead Associate Trading Director</a:t>
            </a:r>
            <a:endParaRPr lang="en-US" sz="1500" dirty="0">
              <a:latin typeface="Futura Medium" panose="020B0602020204020303" pitchFamily="34" charset="-79"/>
              <a:cs typeface="Futura Medium" panose="020B0602020204020303" pitchFamily="34" charset="-79"/>
            </a:endParaRPr>
          </a:p>
        </p:txBody>
      </p:sp>
      <p:sp>
        <p:nvSpPr>
          <p:cNvPr id="20" name="Content Placeholder 3">
            <a:extLst>
              <a:ext uri="{FF2B5EF4-FFF2-40B4-BE49-F238E27FC236}">
                <a16:creationId xmlns:a16="http://schemas.microsoft.com/office/drawing/2014/main" id="{C8B32DEF-208A-7840-9907-93CC11B0CCDD}"/>
              </a:ext>
            </a:extLst>
          </p:cNvPr>
          <p:cNvSpPr txBox="1">
            <a:spLocks/>
          </p:cNvSpPr>
          <p:nvPr/>
        </p:nvSpPr>
        <p:spPr>
          <a:xfrm>
            <a:off x="6918760" y="4572268"/>
            <a:ext cx="1776679" cy="76562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Luke Smith</a:t>
            </a:r>
          </a:p>
          <a:p>
            <a:pPr marL="0" lvl="1" indent="0" algn="ctr">
              <a:buFont typeface="Arial" panose="020B0604020202020204" pitchFamily="34" charset="0"/>
              <a:buNone/>
            </a:pPr>
            <a:endParaRPr lang="en-US" sz="1000" dirty="0">
              <a:solidFill>
                <a:schemeClr val="bg2">
                  <a:lumMod val="25000"/>
                </a:schemeClr>
              </a:solidFill>
              <a:latin typeface="Futura Medium" panose="020B0602020204020303" pitchFamily="34" charset="-79"/>
              <a:cs typeface="Futura Medium" panose="020B0602020204020303" pitchFamily="34" charset="-79"/>
            </a:endParaRPr>
          </a:p>
          <a:p>
            <a:pPr marL="0" lvl="1" indent="0" algn="ctr">
              <a:spcAft>
                <a:spcPts val="300"/>
              </a:spcAft>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Head of Programmatic Sales &amp; Audiences</a:t>
            </a:r>
            <a:endParaRPr lang="en-US" sz="1500" dirty="0">
              <a:latin typeface="Futura Medium" panose="020B0602020204020303" pitchFamily="34" charset="-79"/>
              <a:cs typeface="Futura Medium" panose="020B0602020204020303" pitchFamily="34" charset="-79"/>
            </a:endParaRPr>
          </a:p>
        </p:txBody>
      </p:sp>
      <p:sp>
        <p:nvSpPr>
          <p:cNvPr id="21" name="Content Placeholder 3">
            <a:extLst>
              <a:ext uri="{FF2B5EF4-FFF2-40B4-BE49-F238E27FC236}">
                <a16:creationId xmlns:a16="http://schemas.microsoft.com/office/drawing/2014/main" id="{39724EB1-4152-8D4A-B576-0093B7B5B78B}"/>
              </a:ext>
            </a:extLst>
          </p:cNvPr>
          <p:cNvSpPr txBox="1">
            <a:spLocks/>
          </p:cNvSpPr>
          <p:nvPr/>
        </p:nvSpPr>
        <p:spPr>
          <a:xfrm>
            <a:off x="9509076" y="4507754"/>
            <a:ext cx="1776679" cy="128458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Jodi Fraser</a:t>
            </a:r>
          </a:p>
          <a:p>
            <a:pPr marL="0" lvl="1" indent="0" algn="ctr">
              <a:buFont typeface="Arial" panose="020B0604020202020204" pitchFamily="34" charset="0"/>
              <a:buNone/>
            </a:pPr>
            <a:endParaRPr lang="en-US" sz="900" dirty="0">
              <a:solidFill>
                <a:schemeClr val="bg2">
                  <a:lumMod val="25000"/>
                </a:schemeClr>
              </a:solidFill>
              <a:latin typeface="Futura Medium" panose="020B0602020204020303" pitchFamily="34" charset="-79"/>
              <a:cs typeface="Futura Medium" panose="020B0602020204020303" pitchFamily="34" charset="-79"/>
            </a:endParaRPr>
          </a:p>
          <a:p>
            <a:pPr marL="0" lvl="1" indent="0" algn="ctr">
              <a:spcAft>
                <a:spcPts val="300"/>
              </a:spcAft>
              <a:buFont typeface="Arial" panose="020B0604020202020204" pitchFamily="34" charset="0"/>
              <a:buNone/>
            </a:pPr>
            <a:r>
              <a:rPr lang="en-US" sz="1500" dirty="0">
                <a:solidFill>
                  <a:schemeClr val="bg2">
                    <a:lumMod val="25000"/>
                  </a:schemeClr>
                </a:solidFill>
                <a:latin typeface="Futura Medium" panose="020B0602020204020303" pitchFamily="34" charset="-79"/>
                <a:cs typeface="Futura Medium" panose="020B0602020204020303" pitchFamily="34" charset="-79"/>
              </a:rPr>
              <a:t>Commercial Director – Screen</a:t>
            </a:r>
            <a:endParaRPr lang="en-US" sz="1500" dirty="0">
              <a:latin typeface="Futura Medium" panose="020B0602020204020303" pitchFamily="34" charset="-79"/>
              <a:cs typeface="Futura Medium" panose="020B0602020204020303" pitchFamily="34" charset="-79"/>
            </a:endParaRPr>
          </a:p>
        </p:txBody>
      </p:sp>
      <p:pic>
        <p:nvPicPr>
          <p:cNvPr id="6" name="Picture 5" descr="A person wearing glasses and smiling at the camera&#10;&#10;Description automatically generated">
            <a:extLst>
              <a:ext uri="{FF2B5EF4-FFF2-40B4-BE49-F238E27FC236}">
                <a16:creationId xmlns:a16="http://schemas.microsoft.com/office/drawing/2014/main" id="{0E102CC8-14EB-44CA-B5EE-87009F247E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9550" y="2466739"/>
            <a:ext cx="1388661" cy="1922876"/>
          </a:xfrm>
          <a:prstGeom prst="rect">
            <a:avLst/>
          </a:prstGeom>
        </p:spPr>
      </p:pic>
      <p:pic>
        <p:nvPicPr>
          <p:cNvPr id="26" name="Picture 25" descr="A person smiling for the camera&#10;&#10;Description automatically generated">
            <a:extLst>
              <a:ext uri="{FF2B5EF4-FFF2-40B4-BE49-F238E27FC236}">
                <a16:creationId xmlns:a16="http://schemas.microsoft.com/office/drawing/2014/main" id="{C80583DA-FA2B-4FA8-9E26-E3517BD65C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66819" y="2541888"/>
            <a:ext cx="1725857" cy="1857424"/>
          </a:xfrm>
          <a:prstGeom prst="rect">
            <a:avLst/>
          </a:prstGeom>
        </p:spPr>
      </p:pic>
      <p:pic>
        <p:nvPicPr>
          <p:cNvPr id="28" name="Picture 27" descr="A person wearing a suit and tie smiling at the camera&#10;&#10;Description automatically generated">
            <a:extLst>
              <a:ext uri="{FF2B5EF4-FFF2-40B4-BE49-F238E27FC236}">
                <a16:creationId xmlns:a16="http://schemas.microsoft.com/office/drawing/2014/main" id="{4432ED66-4F53-4482-9FBD-BD7F0894FD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59438" y="2541887"/>
            <a:ext cx="1388661" cy="1847728"/>
          </a:xfrm>
          <a:prstGeom prst="rect">
            <a:avLst/>
          </a:prstGeom>
        </p:spPr>
      </p:pic>
      <p:pic>
        <p:nvPicPr>
          <p:cNvPr id="30" name="Picture 29" descr="A person smiling for the camera&#10;&#10;Description automatically generated">
            <a:extLst>
              <a:ext uri="{FF2B5EF4-FFF2-40B4-BE49-F238E27FC236}">
                <a16:creationId xmlns:a16="http://schemas.microsoft.com/office/drawing/2014/main" id="{E3816858-2AD5-460B-9888-0EF4851B2CE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73542" y="2465222"/>
            <a:ext cx="1912213" cy="1924393"/>
          </a:xfrm>
          <a:prstGeom prst="rect">
            <a:avLst/>
          </a:prstGeom>
        </p:spPr>
      </p:pic>
      <p:pic>
        <p:nvPicPr>
          <p:cNvPr id="32" name="Picture 31" descr="A picture containing drawing&#10;&#10;Description automatically generated">
            <a:extLst>
              <a:ext uri="{FF2B5EF4-FFF2-40B4-BE49-F238E27FC236}">
                <a16:creationId xmlns:a16="http://schemas.microsoft.com/office/drawing/2014/main" id="{9165565C-A856-4359-8D3E-AD448455965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16441" y="5751311"/>
            <a:ext cx="2129829" cy="848886"/>
          </a:xfrm>
          <a:prstGeom prst="rect">
            <a:avLst/>
          </a:prstGeom>
        </p:spPr>
      </p:pic>
      <p:pic>
        <p:nvPicPr>
          <p:cNvPr id="35" name="Picture 34" descr="A picture containing drawing&#10;&#10;Description automatically generated">
            <a:extLst>
              <a:ext uri="{FF2B5EF4-FFF2-40B4-BE49-F238E27FC236}">
                <a16:creationId xmlns:a16="http://schemas.microsoft.com/office/drawing/2014/main" id="{DAC109A0-1AAE-4583-97B9-A414644C6D7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7802" y="5960704"/>
            <a:ext cx="2097930" cy="430100"/>
          </a:xfrm>
          <a:prstGeom prst="rect">
            <a:avLst/>
          </a:prstGeom>
        </p:spPr>
      </p:pic>
      <p:pic>
        <p:nvPicPr>
          <p:cNvPr id="37" name="Picture 36" descr="A picture containing drawing&#10;&#10;Description automatically generated">
            <a:extLst>
              <a:ext uri="{FF2B5EF4-FFF2-40B4-BE49-F238E27FC236}">
                <a16:creationId xmlns:a16="http://schemas.microsoft.com/office/drawing/2014/main" id="{F5C50B45-F03F-4D9B-BF33-AAA043184AF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65430" y="5960704"/>
            <a:ext cx="3041425" cy="430100"/>
          </a:xfrm>
          <a:prstGeom prst="rect">
            <a:avLst/>
          </a:prstGeom>
        </p:spPr>
      </p:pic>
      <p:pic>
        <p:nvPicPr>
          <p:cNvPr id="39" name="Picture 38" descr="A close up of a logo&#10;&#10;Description automatically generated">
            <a:extLst>
              <a:ext uri="{FF2B5EF4-FFF2-40B4-BE49-F238E27FC236}">
                <a16:creationId xmlns:a16="http://schemas.microsoft.com/office/drawing/2014/main" id="{C9BFBFD2-3551-40F7-9F77-D5904865B97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670730" y="5381586"/>
            <a:ext cx="1515934" cy="1271428"/>
          </a:xfrm>
          <a:prstGeom prst="rect">
            <a:avLst/>
          </a:prstGeom>
        </p:spPr>
      </p:pic>
    </p:spTree>
    <p:extLst>
      <p:ext uri="{BB962C8B-B14F-4D97-AF65-F5344CB8AC3E}">
        <p14:creationId xmlns:p14="http://schemas.microsoft.com/office/powerpoint/2010/main" val="28311217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sign&#10;&#10;Description automatically generated">
            <a:extLst>
              <a:ext uri="{FF2B5EF4-FFF2-40B4-BE49-F238E27FC236}">
                <a16:creationId xmlns:a16="http://schemas.microsoft.com/office/drawing/2014/main" id="{02F7E6A8-CD79-4673-8D3A-03F3DBA83C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4535250"/>
      </p:ext>
    </p:extLst>
  </p:cSld>
  <p:clrMapOvr>
    <a:masterClrMapping/>
  </p:clrMapOvr>
</p:sld>
</file>

<file path=ppt/theme/theme1.xml><?xml version="1.0" encoding="utf-8"?>
<a:theme xmlns:a="http://schemas.openxmlformats.org/drawingml/2006/main" name="Master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aster IA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2318</TotalTime>
  <Words>2707</Words>
  <Application>Microsoft Office PowerPoint</Application>
  <PresentationFormat>Widescreen</PresentationFormat>
  <Paragraphs>241</Paragraphs>
  <Slides>18</Slides>
  <Notes>17</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18</vt:i4>
      </vt:variant>
    </vt:vector>
  </HeadingPairs>
  <TitlesOfParts>
    <vt:vector size="29" baseType="lpstr">
      <vt:lpstr>.HelveticaNeueDeskInterface-Regular</vt:lpstr>
      <vt:lpstr>Arial</vt:lpstr>
      <vt:lpstr>Calibri</vt:lpstr>
      <vt:lpstr>Calibri Light</vt:lpstr>
      <vt:lpstr>Century Gothic</vt:lpstr>
      <vt:lpstr>Futura Medium</vt:lpstr>
      <vt:lpstr>Lucida Grande</vt:lpstr>
      <vt:lpstr>Wingdings</vt:lpstr>
      <vt:lpstr>Master 1</vt:lpstr>
      <vt:lpstr>Master IAB</vt:lpstr>
      <vt:lpstr>1_Custom Design</vt:lpstr>
      <vt:lpstr>PowerPoint Presentation</vt:lpstr>
      <vt:lpstr>        Welcome to our second Digital AdOps Webinar!</vt:lpstr>
      <vt:lpstr>PowerPoint Presentation</vt:lpstr>
      <vt:lpstr>PowerPoint Presentation</vt:lpstr>
      <vt:lpstr>HOW SELL-SIDE TECH CAN FUEL BUY-SIDE INNOVATION IN CTV</vt:lpstr>
      <vt:lpstr>VIDEO STREAMING IS ON THE RISE IN AUSTRALIA</vt:lpstr>
      <vt:lpstr>VIDEO STREAMING IS ON THE RISE IN AUSTRALIA</vt:lpstr>
      <vt:lpstr>THE PANDEMIC PARADOX</vt:lpstr>
      <vt:lpstr>PUBLISHERS HAVE BEEN SLOW TO FULLY EMBRACE PROGRAMMATIC OTT…</vt:lpstr>
      <vt:lpstr>…WHILE BUYERS FACE UNIQUE CHALLENGES</vt:lpstr>
      <vt:lpstr>THE FUTURE OF   PROGRAMMATIC OTT</vt:lpstr>
      <vt:lpstr>INTRODUCING OPENWRAP OTT</vt:lpstr>
      <vt:lpstr>PUBLISHER BENEFITS</vt:lpstr>
      <vt:lpstr>ADVERTISER BENEFITS</vt:lpstr>
      <vt:lpstr>Thank You</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IAB  DIRECT BRANDS THE NEW FRONTIER OF RETAIL</dc:title>
  <dc:creator>Natalie Stanbury</dc:creator>
  <cp:lastModifiedBy>Christian Manie</cp:lastModifiedBy>
  <cp:revision>196</cp:revision>
  <cp:lastPrinted>2020-04-08T03:51:25Z</cp:lastPrinted>
  <dcterms:created xsi:type="dcterms:W3CDTF">2020-03-30T05:50:56Z</dcterms:created>
  <dcterms:modified xsi:type="dcterms:W3CDTF">2020-07-09T01:11:58Z</dcterms:modified>
</cp:coreProperties>
</file>